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Epilogue" pitchFamily="2" charset="0"/>
      <p:regular r:id="rId23"/>
      <p:bold r:id="rId24"/>
      <p:italic r:id="rId25"/>
      <p:boldItalic r:id="rId26"/>
    </p:embeddedFont>
    <p:embeddedFont>
      <p:font typeface="Lato" panose="020F0502020204030203" pitchFamily="34" charset="0"/>
      <p:regular r:id="rId27"/>
      <p:bold r:id="rId28"/>
      <p:italic r:id="rId29"/>
      <p:boldItalic r:id="rId30"/>
    </p:embeddedFont>
    <p:embeddedFont>
      <p:font typeface="Nunito Light" panose="020F0302020204030204" pitchFamily="34" charset="0"/>
      <p:regular r:id="rId31"/>
      <p:italic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PT Sans" panose="020B0503020203020204" pitchFamily="34" charset="0"/>
      <p:regular r:id="rId37"/>
      <p:bold r:id="rId38"/>
      <p:italic r:id="rId39"/>
      <p:boldItalic r:id="rId40"/>
    </p:embeddedFont>
    <p:embeddedFont>
      <p:font typeface="Raleway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0D0434-3036-4D3F-AB74-8E45C59148C1}">
  <a:tblStyle styleId="{900D0434-3036-4D3F-AB74-8E45C59148C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>
      <p:cViewPr varScale="1">
        <p:scale>
          <a:sx n="165" d="100"/>
          <a:sy n="165" d="100"/>
        </p:scale>
        <p:origin x="416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font" Target="fonts/font2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font" Target="fonts/font2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font" Target="fonts/font25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openxmlformats.org/officeDocument/2006/relationships/viewProps" Target="viewProps.xml"/><Relationship Id="rId20" Type="http://schemas.openxmlformats.org/officeDocument/2006/relationships/font" Target="fonts/font2.fntdata"/><Relationship Id="rId41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4" name="Google Shape;69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6" name="Google Shape;107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2" name="Google Shape;118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2dfbb3a038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2" name="Google Shape;1282;g2dfbb3a038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2dfbb3a038e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8" name="Google Shape;1288;g2dfbb3a038e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2dfbb3a038e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2dfbb3a038e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2dfbb3a038e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2dfbb3a038e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7" name="Google Shape;130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8" name="Google Shape;87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7" name="Google Shape;8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2" name="Google Shape;101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2dfbb3a038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8" name="Google Shape;1018;g2dfbb3a038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2dfbb3a038e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4" name="Google Shape;1024;g2dfbb3a038e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9" name="Google Shape;102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4" name="Google Shape;104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0" name="Google Shape;106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44500"/>
            <a:ext cx="4112100" cy="23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3200"/>
            <a:ext cx="41121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10800000">
            <a:off x="-1604593" y="-845132"/>
            <a:ext cx="3281418" cy="2132806"/>
          </a:xfrm>
          <a:custGeom>
            <a:avLst/>
            <a:gdLst/>
            <a:ahLst/>
            <a:cxnLst/>
            <a:rect l="l" t="t" r="r" b="b"/>
            <a:pathLst>
              <a:path w="38869" h="30330" extrusionOk="0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 rot="-9899992" flipH="1">
            <a:off x="-1515196" y="4121356"/>
            <a:ext cx="3953580" cy="1921771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_POINT">
  <p:cSld name="MAIN_POINT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1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99" name="Google Shape;299;p11"/>
          <p:cNvSpPr/>
          <p:nvPr/>
        </p:nvSpPr>
        <p:spPr>
          <a:xfrm rot="-3263452" flipH="1">
            <a:off x="5847147" y="3927927"/>
            <a:ext cx="2997856" cy="2576292"/>
          </a:xfrm>
          <a:custGeom>
            <a:avLst/>
            <a:gdLst/>
            <a:ahLst/>
            <a:cxnLst/>
            <a:rect l="l" t="t" r="r" b="b"/>
            <a:pathLst>
              <a:path w="38869" h="30330" extrusionOk="0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1"/>
          <p:cNvSpPr/>
          <p:nvPr/>
        </p:nvSpPr>
        <p:spPr>
          <a:xfrm rot="460623" flipH="1">
            <a:off x="6387251" y="-1517085"/>
            <a:ext cx="4087061" cy="3304707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1"/>
          <p:cNvSpPr/>
          <p:nvPr/>
        </p:nvSpPr>
        <p:spPr>
          <a:xfrm rot="-4592116" flipH="1">
            <a:off x="6189" y="113200"/>
            <a:ext cx="642877" cy="519829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TITLE_AND_DESCRIPTION">
  <p:cSld name="SECTION_TITLE_AND_DESCRIPTION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2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12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12"/>
          <p:cNvSpPr/>
          <p:nvPr/>
        </p:nvSpPr>
        <p:spPr>
          <a:xfrm rot="3263452">
            <a:off x="-163955" y="3927927"/>
            <a:ext cx="2997856" cy="2576292"/>
          </a:xfrm>
          <a:custGeom>
            <a:avLst/>
            <a:gdLst/>
            <a:ahLst/>
            <a:cxnLst/>
            <a:rect l="l" t="t" r="r" b="b"/>
            <a:pathLst>
              <a:path w="38869" h="30330" extrusionOk="0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2"/>
          <p:cNvSpPr/>
          <p:nvPr/>
        </p:nvSpPr>
        <p:spPr>
          <a:xfrm rot="-460623">
            <a:off x="-1793263" y="-1517085"/>
            <a:ext cx="4087061" cy="3304707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2"/>
          <p:cNvSpPr/>
          <p:nvPr/>
        </p:nvSpPr>
        <p:spPr>
          <a:xfrm rot="4592047">
            <a:off x="7797256" y="593203"/>
            <a:ext cx="1475158" cy="1192809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3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_NUMBER">
  <p:cSld name="BIG_NUMBER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4"/>
          <p:cNvSpPr txBox="1">
            <a:spLocks noGrp="1"/>
          </p:cNvSpPr>
          <p:nvPr>
            <p:ph type="title" hasCustomPrompt="1"/>
          </p:nvPr>
        </p:nvSpPr>
        <p:spPr>
          <a:xfrm>
            <a:off x="713225" y="1477363"/>
            <a:ext cx="6576000" cy="1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12" name="Google Shape;312;p14"/>
          <p:cNvSpPr txBox="1">
            <a:spLocks noGrp="1"/>
          </p:cNvSpPr>
          <p:nvPr>
            <p:ph type="subTitle" idx="1"/>
          </p:nvPr>
        </p:nvSpPr>
        <p:spPr>
          <a:xfrm>
            <a:off x="713225" y="3169038"/>
            <a:ext cx="65760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3" name="Google Shape;313;p14"/>
          <p:cNvSpPr/>
          <p:nvPr/>
        </p:nvSpPr>
        <p:spPr>
          <a:xfrm rot="-1900174" flipH="1">
            <a:off x="-500059" y="-436065"/>
            <a:ext cx="1729608" cy="1398556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4"/>
          <p:cNvSpPr/>
          <p:nvPr/>
        </p:nvSpPr>
        <p:spPr>
          <a:xfrm rot="-3263452" flipH="1">
            <a:off x="5847147" y="3927927"/>
            <a:ext cx="2997856" cy="2576292"/>
          </a:xfrm>
          <a:custGeom>
            <a:avLst/>
            <a:gdLst/>
            <a:ahLst/>
            <a:cxnLst/>
            <a:rect l="l" t="t" r="r" b="b"/>
            <a:pathLst>
              <a:path w="38869" h="30330" extrusionOk="0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14"/>
          <p:cNvSpPr/>
          <p:nvPr/>
        </p:nvSpPr>
        <p:spPr>
          <a:xfrm rot="460623" flipH="1">
            <a:off x="6387251" y="-1517085"/>
            <a:ext cx="4087061" cy="3304707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14"/>
          <p:cNvSpPr/>
          <p:nvPr/>
        </p:nvSpPr>
        <p:spPr>
          <a:xfrm rot="531593" flipH="1">
            <a:off x="-1222788" y="3829381"/>
            <a:ext cx="2902962" cy="2347327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7" name="Google Shape;317;p14"/>
          <p:cNvGrpSpPr/>
          <p:nvPr/>
        </p:nvGrpSpPr>
        <p:grpSpPr>
          <a:xfrm>
            <a:off x="7441503" y="289852"/>
            <a:ext cx="1366912" cy="1382099"/>
            <a:chOff x="6568493" y="8"/>
            <a:chExt cx="1820607" cy="1840590"/>
          </a:xfrm>
        </p:grpSpPr>
        <p:sp>
          <p:nvSpPr>
            <p:cNvPr id="318" name="Google Shape;318;p14"/>
            <p:cNvSpPr/>
            <p:nvPr/>
          </p:nvSpPr>
          <p:spPr>
            <a:xfrm>
              <a:off x="6737915" y="169351"/>
              <a:ext cx="1651185" cy="1671247"/>
            </a:xfrm>
            <a:custGeom>
              <a:avLst/>
              <a:gdLst/>
              <a:ahLst/>
              <a:cxnLst/>
              <a:rect l="l" t="t" r="r" b="b"/>
              <a:pathLst>
                <a:path w="1959864" h="1983676" extrusionOk="0">
                  <a:moveTo>
                    <a:pt x="1868520" y="0"/>
                  </a:moveTo>
                  <a:lnTo>
                    <a:pt x="91345" y="0"/>
                  </a:lnTo>
                  <a:cubicBezTo>
                    <a:pt x="40958" y="0"/>
                    <a:pt x="0" y="40958"/>
                    <a:pt x="0" y="91345"/>
                  </a:cubicBezTo>
                  <a:lnTo>
                    <a:pt x="0" y="1892427"/>
                  </a:lnTo>
                  <a:cubicBezTo>
                    <a:pt x="0" y="1942814"/>
                    <a:pt x="40958" y="1983677"/>
                    <a:pt x="91345" y="1983677"/>
                  </a:cubicBezTo>
                  <a:lnTo>
                    <a:pt x="1868520" y="1983677"/>
                  </a:lnTo>
                  <a:cubicBezTo>
                    <a:pt x="1918906" y="1983677"/>
                    <a:pt x="1959864" y="1942814"/>
                    <a:pt x="1959864" y="1892427"/>
                  </a:cubicBezTo>
                  <a:lnTo>
                    <a:pt x="1959864" y="91345"/>
                  </a:lnTo>
                  <a:cubicBezTo>
                    <a:pt x="1959864" y="40958"/>
                    <a:pt x="1918906" y="0"/>
                    <a:pt x="18685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14"/>
            <p:cNvSpPr/>
            <p:nvPr/>
          </p:nvSpPr>
          <p:spPr>
            <a:xfrm>
              <a:off x="6653203" y="8"/>
              <a:ext cx="1651185" cy="1671247"/>
            </a:xfrm>
            <a:custGeom>
              <a:avLst/>
              <a:gdLst/>
              <a:ahLst/>
              <a:cxnLst/>
              <a:rect l="l" t="t" r="r" b="b"/>
              <a:pathLst>
                <a:path w="1959864" h="1983676" extrusionOk="0">
                  <a:moveTo>
                    <a:pt x="1868519" y="0"/>
                  </a:moveTo>
                  <a:lnTo>
                    <a:pt x="91345" y="0"/>
                  </a:lnTo>
                  <a:cubicBezTo>
                    <a:pt x="40958" y="0"/>
                    <a:pt x="0" y="40958"/>
                    <a:pt x="0" y="91345"/>
                  </a:cubicBezTo>
                  <a:lnTo>
                    <a:pt x="0" y="1892427"/>
                  </a:lnTo>
                  <a:cubicBezTo>
                    <a:pt x="0" y="1942814"/>
                    <a:pt x="40958" y="1983677"/>
                    <a:pt x="91345" y="1983677"/>
                  </a:cubicBezTo>
                  <a:lnTo>
                    <a:pt x="1868519" y="1983677"/>
                  </a:lnTo>
                  <a:cubicBezTo>
                    <a:pt x="1918907" y="1983677"/>
                    <a:pt x="1959865" y="1942814"/>
                    <a:pt x="1959865" y="1892427"/>
                  </a:cubicBezTo>
                  <a:lnTo>
                    <a:pt x="1959865" y="91345"/>
                  </a:lnTo>
                  <a:cubicBezTo>
                    <a:pt x="1959865" y="40958"/>
                    <a:pt x="1918907" y="0"/>
                    <a:pt x="1868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0" name="Google Shape;320;p14"/>
            <p:cNvGrpSpPr/>
            <p:nvPr/>
          </p:nvGrpSpPr>
          <p:grpSpPr>
            <a:xfrm>
              <a:off x="6568493" y="84720"/>
              <a:ext cx="1649109" cy="1669065"/>
              <a:chOff x="8921020" y="472154"/>
              <a:chExt cx="1959958" cy="1983676"/>
            </a:xfrm>
          </p:grpSpPr>
          <p:sp>
            <p:nvSpPr>
              <p:cNvPr id="321" name="Google Shape;321;p14"/>
              <p:cNvSpPr/>
              <p:nvPr/>
            </p:nvSpPr>
            <p:spPr>
              <a:xfrm>
                <a:off x="8921114" y="472154"/>
                <a:ext cx="1959864" cy="1983676"/>
              </a:xfrm>
              <a:custGeom>
                <a:avLst/>
                <a:gdLst/>
                <a:ahLst/>
                <a:cxnLst/>
                <a:rect l="l" t="t" r="r" b="b"/>
                <a:pathLst>
                  <a:path w="1959864" h="1983676" extrusionOk="0">
                    <a:moveTo>
                      <a:pt x="1959864" y="91345"/>
                    </a:moveTo>
                    <a:lnTo>
                      <a:pt x="1959864" y="1892427"/>
                    </a:lnTo>
                    <a:cubicBezTo>
                      <a:pt x="1959864" y="1942814"/>
                      <a:pt x="1918907" y="1983677"/>
                      <a:pt x="1868520" y="1983677"/>
                    </a:cubicBezTo>
                    <a:lnTo>
                      <a:pt x="91345" y="1983677"/>
                    </a:lnTo>
                    <a:cubicBezTo>
                      <a:pt x="40958" y="1983677"/>
                      <a:pt x="0" y="1942814"/>
                      <a:pt x="0" y="1892427"/>
                    </a:cubicBezTo>
                    <a:lnTo>
                      <a:pt x="0" y="91345"/>
                    </a:lnTo>
                    <a:cubicBezTo>
                      <a:pt x="0" y="40958"/>
                      <a:pt x="40958" y="0"/>
                      <a:pt x="91345" y="0"/>
                    </a:cubicBezTo>
                    <a:lnTo>
                      <a:pt x="1868520" y="0"/>
                    </a:lnTo>
                    <a:cubicBezTo>
                      <a:pt x="1918907" y="0"/>
                      <a:pt x="1959864" y="40958"/>
                      <a:pt x="1959864" y="9134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4"/>
              <p:cNvSpPr/>
              <p:nvPr/>
            </p:nvSpPr>
            <p:spPr>
              <a:xfrm>
                <a:off x="8921020" y="472154"/>
                <a:ext cx="1959958" cy="172307"/>
              </a:xfrm>
              <a:custGeom>
                <a:avLst/>
                <a:gdLst/>
                <a:ahLst/>
                <a:cxnLst/>
                <a:rect l="l" t="t" r="r" b="b"/>
                <a:pathLst>
                  <a:path w="1959958" h="172307" extrusionOk="0">
                    <a:moveTo>
                      <a:pt x="1959959" y="91345"/>
                    </a:moveTo>
                    <a:lnTo>
                      <a:pt x="1959959" y="172307"/>
                    </a:lnTo>
                    <a:lnTo>
                      <a:pt x="0" y="172307"/>
                    </a:lnTo>
                    <a:lnTo>
                      <a:pt x="0" y="91345"/>
                    </a:lnTo>
                    <a:cubicBezTo>
                      <a:pt x="0" y="40958"/>
                      <a:pt x="40957" y="0"/>
                      <a:pt x="91344" y="0"/>
                    </a:cubicBezTo>
                    <a:lnTo>
                      <a:pt x="1868519" y="0"/>
                    </a:lnTo>
                    <a:cubicBezTo>
                      <a:pt x="1918906" y="0"/>
                      <a:pt x="1959864" y="40958"/>
                      <a:pt x="1959864" y="91345"/>
                    </a:cubicBezTo>
                    <a:lnTo>
                      <a:pt x="1959959" y="91345"/>
                    </a:lnTo>
                    <a:close/>
                  </a:path>
                </a:pathLst>
              </a:custGeom>
              <a:solidFill>
                <a:srgbClr val="000000">
                  <a:alpha val="980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23" name="Google Shape;323;p14"/>
              <p:cNvGrpSpPr/>
              <p:nvPr/>
            </p:nvGrpSpPr>
            <p:grpSpPr>
              <a:xfrm>
                <a:off x="9011888" y="537781"/>
                <a:ext cx="255174" cy="64389"/>
                <a:chOff x="9011888" y="537781"/>
                <a:chExt cx="255174" cy="64389"/>
              </a:xfrm>
            </p:grpSpPr>
            <p:sp>
              <p:nvSpPr>
                <p:cNvPr id="324" name="Google Shape;324;p14"/>
                <p:cNvSpPr/>
                <p:nvPr/>
              </p:nvSpPr>
              <p:spPr>
                <a:xfrm>
                  <a:off x="9202673" y="537781"/>
                  <a:ext cx="64389" cy="64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89" h="64389" extrusionOk="0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5" name="Google Shape;325;p14"/>
                <p:cNvSpPr/>
                <p:nvPr/>
              </p:nvSpPr>
              <p:spPr>
                <a:xfrm>
                  <a:off x="9107233" y="537781"/>
                  <a:ext cx="64389" cy="64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89" h="64389" extrusionOk="0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6" name="Google Shape;326;p14"/>
                <p:cNvSpPr/>
                <p:nvPr/>
              </p:nvSpPr>
              <p:spPr>
                <a:xfrm>
                  <a:off x="9011888" y="537781"/>
                  <a:ext cx="64389" cy="64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89" h="64389" extrusionOk="0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27" name="Google Shape;327;p14"/>
            <p:cNvGrpSpPr/>
            <p:nvPr/>
          </p:nvGrpSpPr>
          <p:grpSpPr>
            <a:xfrm>
              <a:off x="6795939" y="406335"/>
              <a:ext cx="1194216" cy="1228757"/>
              <a:chOff x="9191339" y="854392"/>
              <a:chExt cx="1419320" cy="1460372"/>
            </a:xfrm>
          </p:grpSpPr>
          <p:grpSp>
            <p:nvGrpSpPr>
              <p:cNvPr id="328" name="Google Shape;328;p14"/>
              <p:cNvGrpSpPr/>
              <p:nvPr/>
            </p:nvGrpSpPr>
            <p:grpSpPr>
              <a:xfrm>
                <a:off x="9191339" y="1884045"/>
                <a:ext cx="604932" cy="420243"/>
                <a:chOff x="9191339" y="1884045"/>
                <a:chExt cx="604932" cy="420243"/>
              </a:xfrm>
            </p:grpSpPr>
            <p:sp>
              <p:nvSpPr>
                <p:cNvPr id="329" name="Google Shape;329;p14"/>
                <p:cNvSpPr/>
                <p:nvPr/>
              </p:nvSpPr>
              <p:spPr>
                <a:xfrm>
                  <a:off x="9191339" y="1884045"/>
                  <a:ext cx="2370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077" h="52959" extrusionOk="0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" name="Google Shape;330;p14"/>
                <p:cNvSpPr/>
                <p:nvPr/>
              </p:nvSpPr>
              <p:spPr>
                <a:xfrm>
                  <a:off x="9449466" y="1884045"/>
                  <a:ext cx="18249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98" h="52959" extrusionOk="0">
                      <a:moveTo>
                        <a:pt x="0" y="0"/>
                      </a:moveTo>
                      <a:lnTo>
                        <a:pt x="182499" y="0"/>
                      </a:lnTo>
                      <a:lnTo>
                        <a:pt x="182499" y="52959"/>
                      </a:lnTo>
                      <a:lnTo>
                        <a:pt x="0" y="5295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1" name="Google Shape;331;p14"/>
                <p:cNvSpPr/>
                <p:nvPr/>
              </p:nvSpPr>
              <p:spPr>
                <a:xfrm>
                  <a:off x="9651396" y="1884045"/>
                  <a:ext cx="14487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75" h="52959" extrusionOk="0">
                      <a:moveTo>
                        <a:pt x="0" y="0"/>
                      </a:moveTo>
                      <a:lnTo>
                        <a:pt x="144876" y="0"/>
                      </a:lnTo>
                      <a:lnTo>
                        <a:pt x="144876" y="52959"/>
                      </a:lnTo>
                      <a:lnTo>
                        <a:pt x="0" y="5295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4"/>
                <p:cNvSpPr/>
                <p:nvPr/>
              </p:nvSpPr>
              <p:spPr>
                <a:xfrm>
                  <a:off x="9308306" y="2006536"/>
                  <a:ext cx="48796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965" h="52959" extrusionOk="0">
                      <a:moveTo>
                        <a:pt x="0" y="0"/>
                      </a:moveTo>
                      <a:lnTo>
                        <a:pt x="487966" y="0"/>
                      </a:lnTo>
                      <a:lnTo>
                        <a:pt x="487966" y="52959"/>
                      </a:lnTo>
                      <a:lnTo>
                        <a:pt x="0" y="5295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4"/>
                <p:cNvSpPr/>
                <p:nvPr/>
              </p:nvSpPr>
              <p:spPr>
                <a:xfrm>
                  <a:off x="9191339" y="2006536"/>
                  <a:ext cx="8963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30" h="52959" extrusionOk="0">
                      <a:moveTo>
                        <a:pt x="0" y="0"/>
                      </a:moveTo>
                      <a:lnTo>
                        <a:pt x="89630" y="0"/>
                      </a:lnTo>
                      <a:lnTo>
                        <a:pt x="89630" y="52959"/>
                      </a:lnTo>
                      <a:lnTo>
                        <a:pt x="0" y="5295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4"/>
                <p:cNvSpPr/>
                <p:nvPr/>
              </p:nvSpPr>
              <p:spPr>
                <a:xfrm>
                  <a:off x="9460325" y="2128932"/>
                  <a:ext cx="23079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790" h="52959" extrusionOk="0">
                      <a:moveTo>
                        <a:pt x="0" y="0"/>
                      </a:moveTo>
                      <a:lnTo>
                        <a:pt x="230791" y="0"/>
                      </a:lnTo>
                      <a:lnTo>
                        <a:pt x="230791" y="52959"/>
                      </a:lnTo>
                      <a:lnTo>
                        <a:pt x="0" y="5295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4"/>
                <p:cNvSpPr/>
                <p:nvPr/>
              </p:nvSpPr>
              <p:spPr>
                <a:xfrm>
                  <a:off x="9713023" y="2128932"/>
                  <a:ext cx="8324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48" h="52959" extrusionOk="0">
                      <a:moveTo>
                        <a:pt x="0" y="0"/>
                      </a:moveTo>
                      <a:lnTo>
                        <a:pt x="83248" y="0"/>
                      </a:lnTo>
                      <a:lnTo>
                        <a:pt x="83248" y="52959"/>
                      </a:lnTo>
                      <a:lnTo>
                        <a:pt x="0" y="5295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6" name="Google Shape;336;p14"/>
                <p:cNvSpPr/>
                <p:nvPr/>
              </p:nvSpPr>
              <p:spPr>
                <a:xfrm>
                  <a:off x="9191339" y="2128932"/>
                  <a:ext cx="24793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935" h="52959" extrusionOk="0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7" name="Google Shape;337;p14"/>
                <p:cNvSpPr/>
                <p:nvPr/>
              </p:nvSpPr>
              <p:spPr>
                <a:xfrm>
                  <a:off x="9365170" y="2251329"/>
                  <a:ext cx="2009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77" h="52959" extrusionOk="0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8" name="Google Shape;338;p14"/>
                <p:cNvSpPr/>
                <p:nvPr/>
              </p:nvSpPr>
              <p:spPr>
                <a:xfrm>
                  <a:off x="9191339" y="2251329"/>
                  <a:ext cx="151256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56" h="52959" extrusionOk="0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39" name="Google Shape;339;p14"/>
              <p:cNvGrpSpPr/>
              <p:nvPr/>
            </p:nvGrpSpPr>
            <p:grpSpPr>
              <a:xfrm>
                <a:off x="10004774" y="854392"/>
                <a:ext cx="604932" cy="420243"/>
                <a:chOff x="10004774" y="854392"/>
                <a:chExt cx="604932" cy="420243"/>
              </a:xfrm>
            </p:grpSpPr>
            <p:sp>
              <p:nvSpPr>
                <p:cNvPr id="340" name="Google Shape;340;p14"/>
                <p:cNvSpPr/>
                <p:nvPr/>
              </p:nvSpPr>
              <p:spPr>
                <a:xfrm>
                  <a:off x="10004774" y="854392"/>
                  <a:ext cx="2370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077" h="52959" extrusionOk="0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" name="Google Shape;341;p14"/>
                <p:cNvSpPr/>
                <p:nvPr/>
              </p:nvSpPr>
              <p:spPr>
                <a:xfrm>
                  <a:off x="10262901" y="854392"/>
                  <a:ext cx="18249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98" h="52959" extrusionOk="0">
                      <a:moveTo>
                        <a:pt x="0" y="0"/>
                      </a:moveTo>
                      <a:lnTo>
                        <a:pt x="182498" y="0"/>
                      </a:lnTo>
                      <a:lnTo>
                        <a:pt x="182498" y="52959"/>
                      </a:lnTo>
                      <a:lnTo>
                        <a:pt x="0" y="5295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" name="Google Shape;342;p14"/>
                <p:cNvSpPr/>
                <p:nvPr/>
              </p:nvSpPr>
              <p:spPr>
                <a:xfrm>
                  <a:off x="10464831" y="854392"/>
                  <a:ext cx="14487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75" h="52959" extrusionOk="0">
                      <a:moveTo>
                        <a:pt x="0" y="0"/>
                      </a:moveTo>
                      <a:lnTo>
                        <a:pt x="144875" y="0"/>
                      </a:lnTo>
                      <a:lnTo>
                        <a:pt x="144875" y="52959"/>
                      </a:lnTo>
                      <a:lnTo>
                        <a:pt x="0" y="5295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" name="Google Shape;343;p14"/>
                <p:cNvSpPr/>
                <p:nvPr/>
              </p:nvSpPr>
              <p:spPr>
                <a:xfrm>
                  <a:off x="10121741" y="976788"/>
                  <a:ext cx="48796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965" h="52959" extrusionOk="0">
                      <a:moveTo>
                        <a:pt x="0" y="0"/>
                      </a:moveTo>
                      <a:lnTo>
                        <a:pt x="487966" y="0"/>
                      </a:lnTo>
                      <a:lnTo>
                        <a:pt x="487966" y="52959"/>
                      </a:lnTo>
                      <a:lnTo>
                        <a:pt x="0" y="5295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" name="Google Shape;344;p14"/>
                <p:cNvSpPr/>
                <p:nvPr/>
              </p:nvSpPr>
              <p:spPr>
                <a:xfrm>
                  <a:off x="10004774" y="976788"/>
                  <a:ext cx="8963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30" h="52959" extrusionOk="0">
                      <a:moveTo>
                        <a:pt x="0" y="0"/>
                      </a:moveTo>
                      <a:lnTo>
                        <a:pt x="89630" y="0"/>
                      </a:lnTo>
                      <a:lnTo>
                        <a:pt x="89630" y="52959"/>
                      </a:lnTo>
                      <a:lnTo>
                        <a:pt x="0" y="5295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5" name="Google Shape;345;p14"/>
                <p:cNvSpPr/>
                <p:nvPr/>
              </p:nvSpPr>
              <p:spPr>
                <a:xfrm>
                  <a:off x="10273760" y="1099280"/>
                  <a:ext cx="23079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790" h="52959" extrusionOk="0">
                      <a:moveTo>
                        <a:pt x="0" y="0"/>
                      </a:moveTo>
                      <a:lnTo>
                        <a:pt x="230790" y="0"/>
                      </a:lnTo>
                      <a:lnTo>
                        <a:pt x="230790" y="52959"/>
                      </a:lnTo>
                      <a:lnTo>
                        <a:pt x="0" y="5295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6" name="Google Shape;346;p14"/>
                <p:cNvSpPr/>
                <p:nvPr/>
              </p:nvSpPr>
              <p:spPr>
                <a:xfrm>
                  <a:off x="10526458" y="1099280"/>
                  <a:ext cx="8324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48" h="52959" extrusionOk="0">
                      <a:moveTo>
                        <a:pt x="0" y="0"/>
                      </a:moveTo>
                      <a:lnTo>
                        <a:pt x="83249" y="0"/>
                      </a:lnTo>
                      <a:lnTo>
                        <a:pt x="83249" y="52959"/>
                      </a:lnTo>
                      <a:lnTo>
                        <a:pt x="0" y="5295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7" name="Google Shape;347;p14"/>
                <p:cNvSpPr/>
                <p:nvPr/>
              </p:nvSpPr>
              <p:spPr>
                <a:xfrm>
                  <a:off x="10004774" y="1099280"/>
                  <a:ext cx="24793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935" h="52959" extrusionOk="0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8" name="Google Shape;348;p14"/>
                <p:cNvSpPr/>
                <p:nvPr/>
              </p:nvSpPr>
              <p:spPr>
                <a:xfrm>
                  <a:off x="10178700" y="1221676"/>
                  <a:ext cx="2009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77" h="52959" extrusionOk="0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9" name="Google Shape;349;p14"/>
                <p:cNvSpPr/>
                <p:nvPr/>
              </p:nvSpPr>
              <p:spPr>
                <a:xfrm>
                  <a:off x="10004774" y="1221676"/>
                  <a:ext cx="151256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56" h="52959" extrusionOk="0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50" name="Google Shape;350;p14"/>
              <p:cNvGrpSpPr/>
              <p:nvPr/>
            </p:nvGrpSpPr>
            <p:grpSpPr>
              <a:xfrm>
                <a:off x="10004774" y="1374362"/>
                <a:ext cx="604932" cy="303466"/>
                <a:chOff x="10004774" y="1374362"/>
                <a:chExt cx="604932" cy="303466"/>
              </a:xfrm>
            </p:grpSpPr>
            <p:sp>
              <p:nvSpPr>
                <p:cNvPr id="351" name="Google Shape;351;p14"/>
                <p:cNvSpPr/>
                <p:nvPr/>
              </p:nvSpPr>
              <p:spPr>
                <a:xfrm>
                  <a:off x="10004774" y="1374362"/>
                  <a:ext cx="2370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077" h="52959" extrusionOk="0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2" name="Google Shape;352;p14"/>
                <p:cNvSpPr/>
                <p:nvPr/>
              </p:nvSpPr>
              <p:spPr>
                <a:xfrm>
                  <a:off x="10262901" y="1374362"/>
                  <a:ext cx="18249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98" h="52959" extrusionOk="0">
                      <a:moveTo>
                        <a:pt x="0" y="0"/>
                      </a:moveTo>
                      <a:lnTo>
                        <a:pt x="182498" y="0"/>
                      </a:lnTo>
                      <a:lnTo>
                        <a:pt x="182498" y="52959"/>
                      </a:lnTo>
                      <a:lnTo>
                        <a:pt x="0" y="5295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3" name="Google Shape;353;p14"/>
                <p:cNvSpPr/>
                <p:nvPr/>
              </p:nvSpPr>
              <p:spPr>
                <a:xfrm>
                  <a:off x="10464831" y="1374362"/>
                  <a:ext cx="14487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875" h="52959" extrusionOk="0">
                      <a:moveTo>
                        <a:pt x="0" y="0"/>
                      </a:moveTo>
                      <a:lnTo>
                        <a:pt x="144875" y="0"/>
                      </a:lnTo>
                      <a:lnTo>
                        <a:pt x="144875" y="52959"/>
                      </a:lnTo>
                      <a:lnTo>
                        <a:pt x="0" y="5295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4" name="Google Shape;354;p14"/>
                <p:cNvSpPr/>
                <p:nvPr/>
              </p:nvSpPr>
              <p:spPr>
                <a:xfrm>
                  <a:off x="10273760" y="1502378"/>
                  <a:ext cx="230790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790" h="52959" extrusionOk="0">
                      <a:moveTo>
                        <a:pt x="0" y="0"/>
                      </a:moveTo>
                      <a:lnTo>
                        <a:pt x="230790" y="0"/>
                      </a:lnTo>
                      <a:lnTo>
                        <a:pt x="230790" y="52959"/>
                      </a:lnTo>
                      <a:lnTo>
                        <a:pt x="0" y="5295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5" name="Google Shape;355;p14"/>
                <p:cNvSpPr/>
                <p:nvPr/>
              </p:nvSpPr>
              <p:spPr>
                <a:xfrm>
                  <a:off x="10526458" y="1502378"/>
                  <a:ext cx="83248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48" h="52959" extrusionOk="0">
                      <a:moveTo>
                        <a:pt x="0" y="0"/>
                      </a:moveTo>
                      <a:lnTo>
                        <a:pt x="83249" y="0"/>
                      </a:lnTo>
                      <a:lnTo>
                        <a:pt x="83249" y="52959"/>
                      </a:lnTo>
                      <a:lnTo>
                        <a:pt x="0" y="5295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6" name="Google Shape;356;p14"/>
                <p:cNvSpPr/>
                <p:nvPr/>
              </p:nvSpPr>
              <p:spPr>
                <a:xfrm>
                  <a:off x="10004774" y="1502378"/>
                  <a:ext cx="247935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935" h="52959" extrusionOk="0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7" name="Google Shape;357;p14"/>
                <p:cNvSpPr/>
                <p:nvPr/>
              </p:nvSpPr>
              <p:spPr>
                <a:xfrm>
                  <a:off x="10178700" y="1624869"/>
                  <a:ext cx="200977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77" h="52959" extrusionOk="0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8" name="Google Shape;358;p14"/>
                <p:cNvSpPr/>
                <p:nvPr/>
              </p:nvSpPr>
              <p:spPr>
                <a:xfrm>
                  <a:off x="10004774" y="1624869"/>
                  <a:ext cx="151256" cy="52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56" h="52959" extrusionOk="0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59" name="Google Shape;359;p14"/>
              <p:cNvSpPr/>
              <p:nvPr/>
            </p:nvSpPr>
            <p:spPr>
              <a:xfrm>
                <a:off x="10004774" y="1875948"/>
                <a:ext cx="605885" cy="438816"/>
              </a:xfrm>
              <a:custGeom>
                <a:avLst/>
                <a:gdLst/>
                <a:ahLst/>
                <a:cxnLst/>
                <a:rect l="l" t="t" r="r" b="b"/>
                <a:pathLst>
                  <a:path w="605885" h="438816" extrusionOk="0">
                    <a:moveTo>
                      <a:pt x="572167" y="0"/>
                    </a:moveTo>
                    <a:cubicBezTo>
                      <a:pt x="590789" y="0"/>
                      <a:pt x="605885" y="15096"/>
                      <a:pt x="605885" y="33718"/>
                    </a:cubicBezTo>
                    <a:lnTo>
                      <a:pt x="605885" y="405098"/>
                    </a:lnTo>
                    <a:cubicBezTo>
                      <a:pt x="605885" y="423720"/>
                      <a:pt x="590789" y="438817"/>
                      <a:pt x="572167" y="438817"/>
                    </a:cubicBezTo>
                    <a:lnTo>
                      <a:pt x="33718" y="438817"/>
                    </a:lnTo>
                    <a:cubicBezTo>
                      <a:pt x="15096" y="438817"/>
                      <a:pt x="0" y="423720"/>
                      <a:pt x="0" y="405098"/>
                    </a:cubicBezTo>
                    <a:lnTo>
                      <a:pt x="0" y="33718"/>
                    </a:lnTo>
                    <a:cubicBezTo>
                      <a:pt x="0" y="15096"/>
                      <a:pt x="15096" y="0"/>
                      <a:pt x="33718" y="0"/>
                    </a:cubicBezTo>
                    <a:lnTo>
                      <a:pt x="5721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14"/>
              <p:cNvSpPr/>
              <p:nvPr/>
            </p:nvSpPr>
            <p:spPr>
              <a:xfrm>
                <a:off x="9191339" y="860202"/>
                <a:ext cx="605885" cy="815149"/>
              </a:xfrm>
              <a:custGeom>
                <a:avLst/>
                <a:gdLst/>
                <a:ahLst/>
                <a:cxnLst/>
                <a:rect l="l" t="t" r="r" b="b"/>
                <a:pathLst>
                  <a:path w="605885" h="815149" extrusionOk="0">
                    <a:moveTo>
                      <a:pt x="554260" y="0"/>
                    </a:moveTo>
                    <a:cubicBezTo>
                      <a:pt x="582772" y="0"/>
                      <a:pt x="605885" y="23114"/>
                      <a:pt x="605885" y="51625"/>
                    </a:cubicBezTo>
                    <a:lnTo>
                      <a:pt x="605885" y="763524"/>
                    </a:lnTo>
                    <a:cubicBezTo>
                      <a:pt x="605885" y="792036"/>
                      <a:pt x="582771" y="815150"/>
                      <a:pt x="554260" y="815150"/>
                    </a:cubicBezTo>
                    <a:lnTo>
                      <a:pt x="51625" y="815150"/>
                    </a:lnTo>
                    <a:cubicBezTo>
                      <a:pt x="23113" y="815150"/>
                      <a:pt x="0" y="792036"/>
                      <a:pt x="0" y="763524"/>
                    </a:cubicBezTo>
                    <a:lnTo>
                      <a:pt x="0" y="51625"/>
                    </a:lnTo>
                    <a:cubicBezTo>
                      <a:pt x="0" y="23114"/>
                      <a:pt x="23113" y="0"/>
                      <a:pt x="51625" y="0"/>
                    </a:cubicBezTo>
                    <a:lnTo>
                      <a:pt x="5542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1" name="Google Shape;361;p14"/>
            <p:cNvGrpSpPr/>
            <p:nvPr/>
          </p:nvGrpSpPr>
          <p:grpSpPr>
            <a:xfrm>
              <a:off x="6717319" y="354723"/>
              <a:ext cx="656533" cy="799751"/>
              <a:chOff x="9097899" y="793051"/>
              <a:chExt cx="780287" cy="950500"/>
            </a:xfrm>
          </p:grpSpPr>
          <p:grpSp>
            <p:nvGrpSpPr>
              <p:cNvPr id="362" name="Google Shape;362;p14"/>
              <p:cNvGrpSpPr/>
              <p:nvPr/>
            </p:nvGrpSpPr>
            <p:grpSpPr>
              <a:xfrm>
                <a:off x="9118758" y="814006"/>
                <a:ext cx="747999" cy="918020"/>
                <a:chOff x="9118758" y="814006"/>
                <a:chExt cx="747999" cy="918020"/>
              </a:xfrm>
            </p:grpSpPr>
            <p:sp>
              <p:nvSpPr>
                <p:cNvPr id="363" name="Google Shape;363;p14"/>
                <p:cNvSpPr/>
                <p:nvPr/>
              </p:nvSpPr>
              <p:spPr>
                <a:xfrm>
                  <a:off x="9131522" y="1722501"/>
                  <a:ext cx="700277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277" h="9525" extrusionOk="0">
                      <a:moveTo>
                        <a:pt x="700278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1"/>
                </a:solidFill>
                <a:ln w="1275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4" name="Google Shape;364;p14"/>
                <p:cNvSpPr/>
                <p:nvPr/>
              </p:nvSpPr>
              <p:spPr>
                <a:xfrm>
                  <a:off x="9118758" y="826579"/>
                  <a:ext cx="9525" cy="870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870680" extrusionOk="0">
                      <a:moveTo>
                        <a:pt x="0" y="87068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1"/>
                </a:solidFill>
                <a:ln w="1275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5" name="Google Shape;365;p14"/>
                <p:cNvSpPr/>
                <p:nvPr/>
              </p:nvSpPr>
              <p:spPr>
                <a:xfrm>
                  <a:off x="9144285" y="814006"/>
                  <a:ext cx="700277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277" h="9525" extrusionOk="0">
                      <a:moveTo>
                        <a:pt x="0" y="0"/>
                      </a:moveTo>
                      <a:lnTo>
                        <a:pt x="700278" y="0"/>
                      </a:lnTo>
                    </a:path>
                  </a:pathLst>
                </a:custGeom>
                <a:solidFill>
                  <a:schemeClr val="dk1"/>
                </a:solidFill>
                <a:ln w="1275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6" name="Google Shape;366;p14"/>
                <p:cNvSpPr/>
                <p:nvPr/>
              </p:nvSpPr>
              <p:spPr>
                <a:xfrm>
                  <a:off x="9857232" y="839247"/>
                  <a:ext cx="9525" cy="870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870680" extrusionOk="0">
                      <a:moveTo>
                        <a:pt x="0" y="0"/>
                      </a:moveTo>
                      <a:lnTo>
                        <a:pt x="0" y="870680"/>
                      </a:lnTo>
                    </a:path>
                  </a:pathLst>
                </a:custGeom>
                <a:solidFill>
                  <a:schemeClr val="dk1"/>
                </a:solidFill>
                <a:ln w="1275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67" name="Google Shape;367;p14"/>
              <p:cNvGrpSpPr/>
              <p:nvPr/>
            </p:nvGrpSpPr>
            <p:grpSpPr>
              <a:xfrm>
                <a:off x="9097899" y="793051"/>
                <a:ext cx="780287" cy="950500"/>
                <a:chOff x="9097899" y="793051"/>
                <a:chExt cx="780287" cy="950500"/>
              </a:xfrm>
            </p:grpSpPr>
            <p:grpSp>
              <p:nvGrpSpPr>
                <p:cNvPr id="368" name="Google Shape;368;p14"/>
                <p:cNvGrpSpPr/>
                <p:nvPr/>
              </p:nvGrpSpPr>
              <p:grpSpPr>
                <a:xfrm>
                  <a:off x="9097899" y="793051"/>
                  <a:ext cx="780287" cy="41909"/>
                  <a:chOff x="9097899" y="793051"/>
                  <a:chExt cx="780287" cy="41909"/>
                </a:xfrm>
              </p:grpSpPr>
              <p:sp>
                <p:nvSpPr>
                  <p:cNvPr id="369" name="Google Shape;369;p14"/>
                  <p:cNvSpPr/>
                  <p:nvPr/>
                </p:nvSpPr>
                <p:spPr>
                  <a:xfrm>
                    <a:off x="9097899" y="793051"/>
                    <a:ext cx="41909" cy="41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09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0" name="Google Shape;370;p14"/>
                  <p:cNvSpPr/>
                  <p:nvPr/>
                </p:nvSpPr>
                <p:spPr>
                  <a:xfrm>
                    <a:off x="9467088" y="793051"/>
                    <a:ext cx="41909" cy="41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09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1" name="Google Shape;371;p14"/>
                  <p:cNvSpPr/>
                  <p:nvPr/>
                </p:nvSpPr>
                <p:spPr>
                  <a:xfrm>
                    <a:off x="9836277" y="793051"/>
                    <a:ext cx="41909" cy="41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09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72" name="Google Shape;372;p14"/>
                <p:cNvGrpSpPr/>
                <p:nvPr/>
              </p:nvGrpSpPr>
              <p:grpSpPr>
                <a:xfrm>
                  <a:off x="9097899" y="1247298"/>
                  <a:ext cx="780287" cy="41910"/>
                  <a:chOff x="9097899" y="1247298"/>
                  <a:chExt cx="780287" cy="41910"/>
                </a:xfrm>
              </p:grpSpPr>
              <p:sp>
                <p:nvSpPr>
                  <p:cNvPr id="373" name="Google Shape;373;p14"/>
                  <p:cNvSpPr/>
                  <p:nvPr/>
                </p:nvSpPr>
                <p:spPr>
                  <a:xfrm>
                    <a:off x="9097899" y="1247298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4" name="Google Shape;374;p14"/>
                  <p:cNvSpPr/>
                  <p:nvPr/>
                </p:nvSpPr>
                <p:spPr>
                  <a:xfrm>
                    <a:off x="9836277" y="1247298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75" name="Google Shape;375;p14"/>
                <p:cNvGrpSpPr/>
                <p:nvPr/>
              </p:nvGrpSpPr>
              <p:grpSpPr>
                <a:xfrm>
                  <a:off x="9097899" y="1701641"/>
                  <a:ext cx="780287" cy="41910"/>
                  <a:chOff x="9097899" y="1701641"/>
                  <a:chExt cx="780287" cy="41910"/>
                </a:xfrm>
              </p:grpSpPr>
              <p:sp>
                <p:nvSpPr>
                  <p:cNvPr id="376" name="Google Shape;376;p14"/>
                  <p:cNvSpPr/>
                  <p:nvPr/>
                </p:nvSpPr>
                <p:spPr>
                  <a:xfrm>
                    <a:off x="9097899" y="1701641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7" name="Google Shape;377;p14"/>
                  <p:cNvSpPr/>
                  <p:nvPr/>
                </p:nvSpPr>
                <p:spPr>
                  <a:xfrm>
                    <a:off x="9467088" y="1701641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8" name="Google Shape;378;p14"/>
                  <p:cNvSpPr/>
                  <p:nvPr/>
                </p:nvSpPr>
                <p:spPr>
                  <a:xfrm>
                    <a:off x="9836277" y="1701641"/>
                    <a:ext cx="41909" cy="41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09" h="41910" extrusionOk="0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379" name="Google Shape;379;p14"/>
            <p:cNvGrpSpPr/>
            <p:nvPr/>
          </p:nvGrpSpPr>
          <p:grpSpPr>
            <a:xfrm>
              <a:off x="7074117" y="956519"/>
              <a:ext cx="215826" cy="125825"/>
              <a:chOff x="9521952" y="1508283"/>
              <a:chExt cx="256508" cy="149542"/>
            </a:xfrm>
          </p:grpSpPr>
          <p:sp>
            <p:nvSpPr>
              <p:cNvPr id="380" name="Google Shape;380;p14"/>
              <p:cNvSpPr/>
              <p:nvPr/>
            </p:nvSpPr>
            <p:spPr>
              <a:xfrm>
                <a:off x="9521952" y="1508283"/>
                <a:ext cx="256508" cy="149542"/>
              </a:xfrm>
              <a:custGeom>
                <a:avLst/>
                <a:gdLst/>
                <a:ahLst/>
                <a:cxnLst/>
                <a:rect l="l" t="t" r="r" b="b"/>
                <a:pathLst>
                  <a:path w="256508" h="149542" extrusionOk="0">
                    <a:moveTo>
                      <a:pt x="218694" y="0"/>
                    </a:moveTo>
                    <a:cubicBezTo>
                      <a:pt x="239578" y="0"/>
                      <a:pt x="256508" y="16930"/>
                      <a:pt x="256508" y="37814"/>
                    </a:cubicBezTo>
                    <a:lnTo>
                      <a:pt x="256508" y="111728"/>
                    </a:lnTo>
                    <a:cubicBezTo>
                      <a:pt x="256508" y="132612"/>
                      <a:pt x="239578" y="149543"/>
                      <a:pt x="218694" y="149543"/>
                    </a:cubicBezTo>
                    <a:lnTo>
                      <a:pt x="37814" y="149543"/>
                    </a:lnTo>
                    <a:cubicBezTo>
                      <a:pt x="16930" y="149543"/>
                      <a:pt x="1" y="132612"/>
                      <a:pt x="1" y="111728"/>
                    </a:cubicBezTo>
                    <a:lnTo>
                      <a:pt x="1" y="37814"/>
                    </a:lnTo>
                    <a:cubicBezTo>
                      <a:pt x="1" y="16930"/>
                      <a:pt x="16930" y="0"/>
                      <a:pt x="37814" y="0"/>
                    </a:cubicBezTo>
                    <a:lnTo>
                      <a:pt x="2186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81" name="Google Shape;381;p14"/>
              <p:cNvGrpSpPr/>
              <p:nvPr/>
            </p:nvGrpSpPr>
            <p:grpSpPr>
              <a:xfrm>
                <a:off x="9556578" y="1534618"/>
                <a:ext cx="183763" cy="98921"/>
                <a:chOff x="9556578" y="1534618"/>
                <a:chExt cx="183763" cy="98921"/>
              </a:xfrm>
            </p:grpSpPr>
            <p:grpSp>
              <p:nvGrpSpPr>
                <p:cNvPr id="382" name="Google Shape;382;p14"/>
                <p:cNvGrpSpPr/>
                <p:nvPr/>
              </p:nvGrpSpPr>
              <p:grpSpPr>
                <a:xfrm>
                  <a:off x="9645396" y="1536115"/>
                  <a:ext cx="94945" cy="94946"/>
                  <a:chOff x="9645396" y="1536115"/>
                  <a:chExt cx="94945" cy="94946"/>
                </a:xfrm>
              </p:grpSpPr>
              <p:sp>
                <p:nvSpPr>
                  <p:cNvPr id="383" name="Google Shape;383;p14"/>
                  <p:cNvSpPr/>
                  <p:nvPr/>
                </p:nvSpPr>
                <p:spPr>
                  <a:xfrm>
                    <a:off x="9645396" y="1588389"/>
                    <a:ext cx="42671" cy="426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671" h="42672" extrusionOk="0">
                        <a:moveTo>
                          <a:pt x="16764" y="31147"/>
                        </a:moveTo>
                        <a:lnTo>
                          <a:pt x="42672" y="5144"/>
                        </a:lnTo>
                        <a:lnTo>
                          <a:pt x="37529" y="0"/>
                        </a:lnTo>
                        <a:lnTo>
                          <a:pt x="11525" y="25908"/>
                        </a:lnTo>
                        <a:lnTo>
                          <a:pt x="6382" y="28765"/>
                        </a:lnTo>
                        <a:lnTo>
                          <a:pt x="0" y="38576"/>
                        </a:lnTo>
                        <a:lnTo>
                          <a:pt x="4096" y="42672"/>
                        </a:lnTo>
                        <a:lnTo>
                          <a:pt x="13906" y="36290"/>
                        </a:lnTo>
                        <a:lnTo>
                          <a:pt x="16764" y="31147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4" name="Google Shape;384;p14"/>
                  <p:cNvSpPr/>
                  <p:nvPr/>
                </p:nvSpPr>
                <p:spPr>
                  <a:xfrm>
                    <a:off x="9674923" y="1536115"/>
                    <a:ext cx="65418" cy="654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418" h="65418" extrusionOk="0">
                        <a:moveTo>
                          <a:pt x="36576" y="54845"/>
                        </a:moveTo>
                        <a:lnTo>
                          <a:pt x="63246" y="28175"/>
                        </a:lnTo>
                        <a:cubicBezTo>
                          <a:pt x="64008" y="27413"/>
                          <a:pt x="64484" y="26461"/>
                          <a:pt x="64770" y="25413"/>
                        </a:cubicBezTo>
                        <a:cubicBezTo>
                          <a:pt x="65627" y="21794"/>
                          <a:pt x="66866" y="13602"/>
                          <a:pt x="59341" y="6077"/>
                        </a:cubicBezTo>
                        <a:cubicBezTo>
                          <a:pt x="51816" y="-1447"/>
                          <a:pt x="43625" y="-209"/>
                          <a:pt x="40005" y="648"/>
                        </a:cubicBezTo>
                        <a:cubicBezTo>
                          <a:pt x="38958" y="934"/>
                          <a:pt x="38005" y="1410"/>
                          <a:pt x="37243" y="2172"/>
                        </a:cubicBezTo>
                        <a:lnTo>
                          <a:pt x="10573" y="28842"/>
                        </a:lnTo>
                        <a:cubicBezTo>
                          <a:pt x="14669" y="32938"/>
                          <a:pt x="14669" y="39701"/>
                          <a:pt x="10573" y="43796"/>
                        </a:cubicBezTo>
                        <a:lnTo>
                          <a:pt x="8287" y="46082"/>
                        </a:lnTo>
                        <a:lnTo>
                          <a:pt x="4286" y="42082"/>
                        </a:lnTo>
                        <a:lnTo>
                          <a:pt x="0" y="46368"/>
                        </a:lnTo>
                        <a:lnTo>
                          <a:pt x="19050" y="65418"/>
                        </a:lnTo>
                        <a:lnTo>
                          <a:pt x="23336" y="61132"/>
                        </a:lnTo>
                        <a:lnTo>
                          <a:pt x="19336" y="57131"/>
                        </a:lnTo>
                        <a:lnTo>
                          <a:pt x="21622" y="54845"/>
                        </a:lnTo>
                        <a:cubicBezTo>
                          <a:pt x="25718" y="50750"/>
                          <a:pt x="32481" y="50750"/>
                          <a:pt x="36576" y="54845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5" name="Google Shape;385;p14"/>
                <p:cNvGrpSpPr/>
                <p:nvPr/>
              </p:nvGrpSpPr>
              <p:grpSpPr>
                <a:xfrm>
                  <a:off x="9556578" y="1534618"/>
                  <a:ext cx="98773" cy="98921"/>
                  <a:chOff x="9556578" y="1534618"/>
                  <a:chExt cx="98773" cy="98921"/>
                </a:xfrm>
              </p:grpSpPr>
              <p:sp>
                <p:nvSpPr>
                  <p:cNvPr id="386" name="Google Shape;386;p14"/>
                  <p:cNvSpPr/>
                  <p:nvPr/>
                </p:nvSpPr>
                <p:spPr>
                  <a:xfrm>
                    <a:off x="9556578" y="1534618"/>
                    <a:ext cx="98773" cy="989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773" h="98921" extrusionOk="0">
                        <a:moveTo>
                          <a:pt x="40717" y="72440"/>
                        </a:moveTo>
                        <a:lnTo>
                          <a:pt x="72244" y="40912"/>
                        </a:lnTo>
                        <a:cubicBezTo>
                          <a:pt x="74149" y="39007"/>
                          <a:pt x="76721" y="38054"/>
                          <a:pt x="79388" y="38054"/>
                        </a:cubicBezTo>
                        <a:cubicBezTo>
                          <a:pt x="84341" y="38150"/>
                          <a:pt x="89389" y="36340"/>
                          <a:pt x="93199" y="32530"/>
                        </a:cubicBezTo>
                        <a:cubicBezTo>
                          <a:pt x="98247" y="27482"/>
                          <a:pt x="99866" y="20243"/>
                          <a:pt x="98057" y="13766"/>
                        </a:cubicBezTo>
                        <a:lnTo>
                          <a:pt x="88722" y="23100"/>
                        </a:lnTo>
                        <a:lnTo>
                          <a:pt x="78435" y="20338"/>
                        </a:lnTo>
                        <a:lnTo>
                          <a:pt x="75673" y="10051"/>
                        </a:lnTo>
                        <a:lnTo>
                          <a:pt x="85007" y="716"/>
                        </a:lnTo>
                        <a:cubicBezTo>
                          <a:pt x="78626" y="-1093"/>
                          <a:pt x="71482" y="526"/>
                          <a:pt x="66434" y="5574"/>
                        </a:cubicBezTo>
                        <a:cubicBezTo>
                          <a:pt x="62624" y="9384"/>
                          <a:pt x="60814" y="14432"/>
                          <a:pt x="60909" y="19385"/>
                        </a:cubicBezTo>
                        <a:cubicBezTo>
                          <a:pt x="60909" y="22052"/>
                          <a:pt x="59957" y="24624"/>
                          <a:pt x="58052" y="26529"/>
                        </a:cubicBezTo>
                        <a:lnTo>
                          <a:pt x="26524" y="58057"/>
                        </a:lnTo>
                        <a:cubicBezTo>
                          <a:pt x="24619" y="59962"/>
                          <a:pt x="22047" y="60914"/>
                          <a:pt x="19380" y="60914"/>
                        </a:cubicBezTo>
                        <a:cubicBezTo>
                          <a:pt x="14427" y="60819"/>
                          <a:pt x="9379" y="62629"/>
                          <a:pt x="5569" y="66439"/>
                        </a:cubicBezTo>
                        <a:cubicBezTo>
                          <a:pt x="-2146" y="74154"/>
                          <a:pt x="-1861" y="86918"/>
                          <a:pt x="6522" y="94252"/>
                        </a:cubicBezTo>
                        <a:cubicBezTo>
                          <a:pt x="13761" y="100634"/>
                          <a:pt x="24905" y="100443"/>
                          <a:pt x="32048" y="93871"/>
                        </a:cubicBezTo>
                        <a:cubicBezTo>
                          <a:pt x="36239" y="89966"/>
                          <a:pt x="38240" y="84632"/>
                          <a:pt x="38145" y="79393"/>
                        </a:cubicBezTo>
                        <a:cubicBezTo>
                          <a:pt x="38145" y="76821"/>
                          <a:pt x="39097" y="74249"/>
                          <a:pt x="41002" y="72440"/>
                        </a:cubicBezTo>
                        <a:lnTo>
                          <a:pt x="40717" y="72440"/>
                        </a:lnTo>
                        <a:close/>
                        <a:moveTo>
                          <a:pt x="16618" y="87965"/>
                        </a:moveTo>
                        <a:lnTo>
                          <a:pt x="10713" y="82060"/>
                        </a:lnTo>
                        <a:lnTo>
                          <a:pt x="12903" y="73964"/>
                        </a:lnTo>
                        <a:lnTo>
                          <a:pt x="21000" y="71773"/>
                        </a:lnTo>
                        <a:lnTo>
                          <a:pt x="26905" y="77678"/>
                        </a:lnTo>
                        <a:lnTo>
                          <a:pt x="24714" y="85775"/>
                        </a:lnTo>
                        <a:lnTo>
                          <a:pt x="16618" y="8796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7" name="Google Shape;387;p14"/>
                  <p:cNvSpPr/>
                  <p:nvPr/>
                </p:nvSpPr>
                <p:spPr>
                  <a:xfrm>
                    <a:off x="9597270" y="1577125"/>
                    <a:ext cx="15573" cy="155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73" h="15573" extrusionOk="0">
                        <a:moveTo>
                          <a:pt x="786" y="14883"/>
                        </a:moveTo>
                        <a:lnTo>
                          <a:pt x="786" y="14883"/>
                        </a:lnTo>
                        <a:cubicBezTo>
                          <a:pt x="-262" y="13835"/>
                          <a:pt x="-262" y="12025"/>
                          <a:pt x="786" y="10882"/>
                        </a:cubicBezTo>
                        <a:lnTo>
                          <a:pt x="10882" y="786"/>
                        </a:lnTo>
                        <a:cubicBezTo>
                          <a:pt x="11930" y="-262"/>
                          <a:pt x="13740" y="-262"/>
                          <a:pt x="14788" y="786"/>
                        </a:cubicBezTo>
                        <a:lnTo>
                          <a:pt x="14788" y="786"/>
                        </a:lnTo>
                        <a:cubicBezTo>
                          <a:pt x="15835" y="1834"/>
                          <a:pt x="15835" y="3643"/>
                          <a:pt x="14788" y="4691"/>
                        </a:cubicBezTo>
                        <a:lnTo>
                          <a:pt x="4691" y="14788"/>
                        </a:lnTo>
                        <a:cubicBezTo>
                          <a:pt x="3643" y="15835"/>
                          <a:pt x="1834" y="15835"/>
                          <a:pt x="690" y="14788"/>
                        </a:cubicBezTo>
                        <a:lnTo>
                          <a:pt x="786" y="14883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6">
  <p:cSld name="CUSTOM_6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16"/>
          <p:cNvSpPr txBox="1">
            <a:spLocks noGrp="1"/>
          </p:cNvSpPr>
          <p:nvPr>
            <p:ph type="subTitle" idx="1"/>
          </p:nvPr>
        </p:nvSpPr>
        <p:spPr>
          <a:xfrm>
            <a:off x="937625" y="2579823"/>
            <a:ext cx="2175300" cy="15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16"/>
          <p:cNvSpPr txBox="1">
            <a:spLocks noGrp="1"/>
          </p:cNvSpPr>
          <p:nvPr>
            <p:ph type="subTitle" idx="2"/>
          </p:nvPr>
        </p:nvSpPr>
        <p:spPr>
          <a:xfrm>
            <a:off x="3484347" y="2579823"/>
            <a:ext cx="2175300" cy="15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16"/>
          <p:cNvSpPr txBox="1">
            <a:spLocks noGrp="1"/>
          </p:cNvSpPr>
          <p:nvPr>
            <p:ph type="subTitle" idx="3"/>
          </p:nvPr>
        </p:nvSpPr>
        <p:spPr>
          <a:xfrm>
            <a:off x="6031075" y="2579823"/>
            <a:ext cx="2175300" cy="15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16"/>
          <p:cNvSpPr txBox="1">
            <a:spLocks noGrp="1"/>
          </p:cNvSpPr>
          <p:nvPr>
            <p:ph type="subTitle" idx="4"/>
          </p:nvPr>
        </p:nvSpPr>
        <p:spPr>
          <a:xfrm>
            <a:off x="937625" y="1775401"/>
            <a:ext cx="21753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95" name="Google Shape;395;p16"/>
          <p:cNvSpPr txBox="1">
            <a:spLocks noGrp="1"/>
          </p:cNvSpPr>
          <p:nvPr>
            <p:ph type="subTitle" idx="5"/>
          </p:nvPr>
        </p:nvSpPr>
        <p:spPr>
          <a:xfrm>
            <a:off x="3484350" y="1775401"/>
            <a:ext cx="21753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96" name="Google Shape;396;p16"/>
          <p:cNvSpPr txBox="1">
            <a:spLocks noGrp="1"/>
          </p:cNvSpPr>
          <p:nvPr>
            <p:ph type="subTitle" idx="6"/>
          </p:nvPr>
        </p:nvSpPr>
        <p:spPr>
          <a:xfrm>
            <a:off x="6031075" y="1775401"/>
            <a:ext cx="21753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97" name="Google Shape;397;p16"/>
          <p:cNvSpPr/>
          <p:nvPr/>
        </p:nvSpPr>
        <p:spPr>
          <a:xfrm rot="8800738" flipH="1">
            <a:off x="7902412" y="4181666"/>
            <a:ext cx="1680262" cy="1358589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16"/>
          <p:cNvSpPr/>
          <p:nvPr/>
        </p:nvSpPr>
        <p:spPr>
          <a:xfrm rot="-8942362" flipH="1">
            <a:off x="-983149" y="4040244"/>
            <a:ext cx="2474148" cy="2000589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16"/>
          <p:cNvSpPr/>
          <p:nvPr/>
        </p:nvSpPr>
        <p:spPr>
          <a:xfrm rot="1554271" flipH="1">
            <a:off x="7563507" y="-664049"/>
            <a:ext cx="2112334" cy="2002574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16"/>
          <p:cNvSpPr/>
          <p:nvPr/>
        </p:nvSpPr>
        <p:spPr>
          <a:xfrm>
            <a:off x="62825" y="1725386"/>
            <a:ext cx="606206" cy="37384"/>
          </a:xfrm>
          <a:custGeom>
            <a:avLst/>
            <a:gdLst/>
            <a:ahLst/>
            <a:cxnLst/>
            <a:rect l="l" t="t" r="r" b="b"/>
            <a:pathLst>
              <a:path w="824770" h="50863" extrusionOk="0">
                <a:moveTo>
                  <a:pt x="799338" y="50863"/>
                </a:moveTo>
                <a:lnTo>
                  <a:pt x="25432" y="50863"/>
                </a:lnTo>
                <a:cubicBezTo>
                  <a:pt x="11430" y="50863"/>
                  <a:pt x="0" y="39433"/>
                  <a:pt x="0" y="25432"/>
                </a:cubicBezTo>
                <a:lnTo>
                  <a:pt x="0" y="25432"/>
                </a:lnTo>
                <a:cubicBezTo>
                  <a:pt x="0" y="11430"/>
                  <a:pt x="11430" y="0"/>
                  <a:pt x="25432" y="0"/>
                </a:cubicBezTo>
                <a:lnTo>
                  <a:pt x="799338" y="0"/>
                </a:lnTo>
                <a:cubicBezTo>
                  <a:pt x="813339" y="0"/>
                  <a:pt x="824770" y="11430"/>
                  <a:pt x="824770" y="25432"/>
                </a:cubicBezTo>
                <a:lnTo>
                  <a:pt x="824770" y="25432"/>
                </a:lnTo>
                <a:cubicBezTo>
                  <a:pt x="824770" y="39433"/>
                  <a:pt x="813339" y="50863"/>
                  <a:pt x="799338" y="5086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1" name="Google Shape;401;p16"/>
          <p:cNvGrpSpPr/>
          <p:nvPr/>
        </p:nvGrpSpPr>
        <p:grpSpPr>
          <a:xfrm>
            <a:off x="96399" y="951293"/>
            <a:ext cx="552408" cy="792759"/>
            <a:chOff x="10519314" y="4728596"/>
            <a:chExt cx="751780" cy="1078731"/>
          </a:xfrm>
        </p:grpSpPr>
        <p:grpSp>
          <p:nvGrpSpPr>
            <p:cNvPr id="402" name="Google Shape;402;p16"/>
            <p:cNvGrpSpPr/>
            <p:nvPr/>
          </p:nvGrpSpPr>
          <p:grpSpPr>
            <a:xfrm>
              <a:off x="10519314" y="4728596"/>
              <a:ext cx="626662" cy="1078731"/>
              <a:chOff x="10519314" y="4728596"/>
              <a:chExt cx="626662" cy="1078731"/>
            </a:xfrm>
          </p:grpSpPr>
          <p:grpSp>
            <p:nvGrpSpPr>
              <p:cNvPr id="403" name="Google Shape;403;p16"/>
              <p:cNvGrpSpPr/>
              <p:nvPr/>
            </p:nvGrpSpPr>
            <p:grpSpPr>
              <a:xfrm>
                <a:off x="10903219" y="4888205"/>
                <a:ext cx="242756" cy="919122"/>
                <a:chOff x="10903219" y="4888205"/>
                <a:chExt cx="242756" cy="919122"/>
              </a:xfrm>
            </p:grpSpPr>
            <p:sp>
              <p:nvSpPr>
                <p:cNvPr id="404" name="Google Shape;404;p16"/>
                <p:cNvSpPr/>
                <p:nvPr/>
              </p:nvSpPr>
              <p:spPr>
                <a:xfrm rot="-447735">
                  <a:off x="10961814" y="4892503"/>
                  <a:ext cx="125567" cy="910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44" h="909637" extrusionOk="0">
                      <a:moveTo>
                        <a:pt x="0" y="0"/>
                      </a:moveTo>
                      <a:lnTo>
                        <a:pt x="125445" y="0"/>
                      </a:lnTo>
                      <a:lnTo>
                        <a:pt x="125445" y="909637"/>
                      </a:lnTo>
                      <a:lnTo>
                        <a:pt x="0" y="90963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5" name="Google Shape;405;p16"/>
                <p:cNvSpPr/>
                <p:nvPr/>
              </p:nvSpPr>
              <p:spPr>
                <a:xfrm>
                  <a:off x="10952422" y="4933194"/>
                  <a:ext cx="42088" cy="42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88" h="42088" extrusionOk="0">
                      <a:moveTo>
                        <a:pt x="41904" y="18282"/>
                      </a:moveTo>
                      <a:cubicBezTo>
                        <a:pt x="43428" y="29807"/>
                        <a:pt x="35331" y="40380"/>
                        <a:pt x="23806" y="41904"/>
                      </a:cubicBezTo>
                      <a:cubicBezTo>
                        <a:pt x="12281" y="43428"/>
                        <a:pt x="1709" y="35332"/>
                        <a:pt x="184" y="23806"/>
                      </a:cubicBezTo>
                      <a:cubicBezTo>
                        <a:pt x="-1340" y="12281"/>
                        <a:pt x="6756" y="1708"/>
                        <a:pt x="18282" y="184"/>
                      </a:cubicBezTo>
                      <a:cubicBezTo>
                        <a:pt x="29807" y="-1340"/>
                        <a:pt x="40380" y="6757"/>
                        <a:pt x="41904" y="1828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6" name="Google Shape;406;p16"/>
                <p:cNvSpPr/>
                <p:nvPr/>
              </p:nvSpPr>
              <p:spPr>
                <a:xfrm>
                  <a:off x="10961186" y="5000250"/>
                  <a:ext cx="42087" cy="42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87" h="42087" extrusionOk="0">
                      <a:moveTo>
                        <a:pt x="41904" y="18282"/>
                      </a:moveTo>
                      <a:cubicBezTo>
                        <a:pt x="43427" y="29807"/>
                        <a:pt x="35331" y="40380"/>
                        <a:pt x="23806" y="41904"/>
                      </a:cubicBezTo>
                      <a:cubicBezTo>
                        <a:pt x="12280" y="43428"/>
                        <a:pt x="1708" y="35332"/>
                        <a:pt x="184" y="23806"/>
                      </a:cubicBezTo>
                      <a:cubicBezTo>
                        <a:pt x="-1340" y="12281"/>
                        <a:pt x="6756" y="1708"/>
                        <a:pt x="18281" y="184"/>
                      </a:cubicBezTo>
                      <a:cubicBezTo>
                        <a:pt x="29807" y="-1340"/>
                        <a:pt x="40380" y="6757"/>
                        <a:pt x="41904" y="1828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07" name="Google Shape;407;p16"/>
                <p:cNvGrpSpPr/>
                <p:nvPr/>
              </p:nvGrpSpPr>
              <p:grpSpPr>
                <a:xfrm>
                  <a:off x="11014220" y="5588618"/>
                  <a:ext cx="100021" cy="114784"/>
                  <a:chOff x="11014220" y="5588618"/>
                  <a:chExt cx="100021" cy="114784"/>
                </a:xfrm>
              </p:grpSpPr>
              <p:sp>
                <p:nvSpPr>
                  <p:cNvPr id="408" name="Google Shape;408;p16"/>
                  <p:cNvSpPr/>
                  <p:nvPr/>
                </p:nvSpPr>
                <p:spPr>
                  <a:xfrm rot="-447735">
                    <a:off x="11014826" y="5594269"/>
                    <a:ext cx="88001" cy="1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915" h="15049" extrusionOk="0">
                        <a:moveTo>
                          <a:pt x="0" y="0"/>
                        </a:moveTo>
                        <a:lnTo>
                          <a:pt x="87916" y="0"/>
                        </a:lnTo>
                        <a:lnTo>
                          <a:pt x="87916" y="15049"/>
                        </a:lnTo>
                        <a:lnTo>
                          <a:pt x="0" y="15049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9" name="Google Shape;409;p16"/>
                  <p:cNvSpPr/>
                  <p:nvPr/>
                </p:nvSpPr>
                <p:spPr>
                  <a:xfrm rot="-447735">
                    <a:off x="11018646" y="5623150"/>
                    <a:ext cx="88001" cy="1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915" h="15049" extrusionOk="0">
                        <a:moveTo>
                          <a:pt x="0" y="0"/>
                        </a:moveTo>
                        <a:lnTo>
                          <a:pt x="87916" y="0"/>
                        </a:lnTo>
                        <a:lnTo>
                          <a:pt x="87916" y="15050"/>
                        </a:lnTo>
                        <a:lnTo>
                          <a:pt x="0" y="150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0" name="Google Shape;410;p16"/>
                  <p:cNvSpPr/>
                  <p:nvPr/>
                </p:nvSpPr>
                <p:spPr>
                  <a:xfrm rot="-447735">
                    <a:off x="11021820" y="5653805"/>
                    <a:ext cx="88001" cy="1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915" h="15049" extrusionOk="0">
                        <a:moveTo>
                          <a:pt x="0" y="0"/>
                        </a:moveTo>
                        <a:lnTo>
                          <a:pt x="87916" y="0"/>
                        </a:lnTo>
                        <a:lnTo>
                          <a:pt x="87916" y="15050"/>
                        </a:lnTo>
                        <a:lnTo>
                          <a:pt x="0" y="150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1" name="Google Shape;411;p16"/>
                  <p:cNvSpPr/>
                  <p:nvPr/>
                </p:nvSpPr>
                <p:spPr>
                  <a:xfrm rot="-447735">
                    <a:off x="11025635" y="5682688"/>
                    <a:ext cx="88001" cy="1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915" h="15049" extrusionOk="0">
                        <a:moveTo>
                          <a:pt x="0" y="0"/>
                        </a:moveTo>
                        <a:lnTo>
                          <a:pt x="87915" y="0"/>
                        </a:lnTo>
                        <a:lnTo>
                          <a:pt x="87915" y="15050"/>
                        </a:lnTo>
                        <a:lnTo>
                          <a:pt x="0" y="150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12" name="Google Shape;412;p16"/>
              <p:cNvGrpSpPr/>
              <p:nvPr/>
            </p:nvGrpSpPr>
            <p:grpSpPr>
              <a:xfrm>
                <a:off x="10718623" y="4728596"/>
                <a:ext cx="229169" cy="1075979"/>
                <a:chOff x="10718623" y="4728596"/>
                <a:chExt cx="229169" cy="1075979"/>
              </a:xfrm>
            </p:grpSpPr>
            <p:sp>
              <p:nvSpPr>
                <p:cNvPr id="413" name="Google Shape;413;p16"/>
                <p:cNvSpPr/>
                <p:nvPr/>
              </p:nvSpPr>
              <p:spPr>
                <a:xfrm rot="-172174">
                  <a:off x="10745259" y="4732329"/>
                  <a:ext cx="175897" cy="1068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117" h="1069848" extrusionOk="0">
                      <a:moveTo>
                        <a:pt x="0" y="0"/>
                      </a:moveTo>
                      <a:lnTo>
                        <a:pt x="176117" y="0"/>
                      </a:lnTo>
                      <a:lnTo>
                        <a:pt x="176117" y="1069848"/>
                      </a:lnTo>
                      <a:lnTo>
                        <a:pt x="0" y="10698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4" name="Google Shape;414;p16"/>
                <p:cNvSpPr/>
                <p:nvPr/>
              </p:nvSpPr>
              <p:spPr>
                <a:xfrm>
                  <a:off x="10787634" y="5182743"/>
                  <a:ext cx="87629" cy="87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29" h="87630" extrusionOk="0">
                      <a:moveTo>
                        <a:pt x="87630" y="43815"/>
                      </a:moveTo>
                      <a:cubicBezTo>
                        <a:pt x="87630" y="68013"/>
                        <a:pt x="68014" y="87630"/>
                        <a:pt x="43815" y="87630"/>
                      </a:cubicBezTo>
                      <a:cubicBezTo>
                        <a:pt x="19617" y="87630"/>
                        <a:pt x="1" y="68014"/>
                        <a:pt x="1" y="43815"/>
                      </a:cubicBezTo>
                      <a:cubicBezTo>
                        <a:pt x="1" y="19617"/>
                        <a:pt x="19617" y="0"/>
                        <a:pt x="43815" y="0"/>
                      </a:cubicBezTo>
                      <a:cubicBezTo>
                        <a:pt x="68014" y="0"/>
                        <a:pt x="87630" y="19616"/>
                        <a:pt x="87630" y="4381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15" name="Google Shape;415;p16"/>
                <p:cNvGrpSpPr/>
                <p:nvPr/>
              </p:nvGrpSpPr>
              <p:grpSpPr>
                <a:xfrm>
                  <a:off x="10765016" y="5040134"/>
                  <a:ext cx="116314" cy="49775"/>
                  <a:chOff x="10765016" y="5040134"/>
                  <a:chExt cx="116314" cy="49775"/>
                </a:xfrm>
              </p:grpSpPr>
              <p:sp>
                <p:nvSpPr>
                  <p:cNvPr id="416" name="Google Shape;416;p16"/>
                  <p:cNvSpPr/>
                  <p:nvPr/>
                </p:nvSpPr>
                <p:spPr>
                  <a:xfrm rot="-172174">
                    <a:off x="10765318" y="5042987"/>
                    <a:ext cx="114347" cy="149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90" h="14954" extrusionOk="0">
                        <a:moveTo>
                          <a:pt x="0" y="0"/>
                        </a:moveTo>
                        <a:lnTo>
                          <a:pt x="114490" y="0"/>
                        </a:lnTo>
                        <a:lnTo>
                          <a:pt x="114490" y="14954"/>
                        </a:lnTo>
                        <a:lnTo>
                          <a:pt x="0" y="1495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7" name="Google Shape;417;p16"/>
                  <p:cNvSpPr/>
                  <p:nvPr/>
                </p:nvSpPr>
                <p:spPr>
                  <a:xfrm rot="-172174">
                    <a:off x="10766681" y="5072121"/>
                    <a:ext cx="114347" cy="149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90" h="14954" extrusionOk="0">
                        <a:moveTo>
                          <a:pt x="0" y="0"/>
                        </a:moveTo>
                        <a:lnTo>
                          <a:pt x="114491" y="0"/>
                        </a:lnTo>
                        <a:lnTo>
                          <a:pt x="114491" y="14954"/>
                        </a:lnTo>
                        <a:lnTo>
                          <a:pt x="0" y="1495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8" name="Google Shape;418;p16"/>
                <p:cNvGrpSpPr/>
                <p:nvPr/>
              </p:nvGrpSpPr>
              <p:grpSpPr>
                <a:xfrm>
                  <a:off x="10784826" y="5436314"/>
                  <a:ext cx="116414" cy="49961"/>
                  <a:chOff x="10784826" y="5436314"/>
                  <a:chExt cx="116414" cy="49961"/>
                </a:xfrm>
              </p:grpSpPr>
              <p:sp>
                <p:nvSpPr>
                  <p:cNvPr id="419" name="Google Shape;419;p16"/>
                  <p:cNvSpPr/>
                  <p:nvPr/>
                </p:nvSpPr>
                <p:spPr>
                  <a:xfrm rot="-172174">
                    <a:off x="10785128" y="5439167"/>
                    <a:ext cx="114347" cy="149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90" h="14954" extrusionOk="0">
                        <a:moveTo>
                          <a:pt x="0" y="0"/>
                        </a:moveTo>
                        <a:lnTo>
                          <a:pt x="114491" y="0"/>
                        </a:lnTo>
                        <a:lnTo>
                          <a:pt x="114491" y="14955"/>
                        </a:lnTo>
                        <a:lnTo>
                          <a:pt x="0" y="1495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0" name="Google Shape;420;p16"/>
                  <p:cNvSpPr/>
                  <p:nvPr/>
                </p:nvSpPr>
                <p:spPr>
                  <a:xfrm rot="-172174">
                    <a:off x="10786591" y="5468487"/>
                    <a:ext cx="114347" cy="149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90" h="14954" extrusionOk="0">
                        <a:moveTo>
                          <a:pt x="0" y="0"/>
                        </a:moveTo>
                        <a:lnTo>
                          <a:pt x="114490" y="0"/>
                        </a:lnTo>
                        <a:lnTo>
                          <a:pt x="114490" y="14955"/>
                        </a:lnTo>
                        <a:lnTo>
                          <a:pt x="0" y="1495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21" name="Google Shape;421;p16"/>
              <p:cNvGrpSpPr/>
              <p:nvPr/>
            </p:nvGrpSpPr>
            <p:grpSpPr>
              <a:xfrm>
                <a:off x="10519314" y="4813458"/>
                <a:ext cx="202120" cy="992123"/>
                <a:chOff x="10519314" y="4813458"/>
                <a:chExt cx="202120" cy="992123"/>
              </a:xfrm>
            </p:grpSpPr>
            <p:sp>
              <p:nvSpPr>
                <p:cNvPr id="422" name="Google Shape;422;p16"/>
                <p:cNvSpPr/>
                <p:nvPr/>
              </p:nvSpPr>
              <p:spPr>
                <a:xfrm>
                  <a:off x="10519314" y="4813458"/>
                  <a:ext cx="202120" cy="992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120" h="992123" extrusionOk="0">
                      <a:moveTo>
                        <a:pt x="0" y="0"/>
                      </a:moveTo>
                      <a:lnTo>
                        <a:pt x="202120" y="0"/>
                      </a:lnTo>
                      <a:lnTo>
                        <a:pt x="202120" y="992124"/>
                      </a:lnTo>
                      <a:lnTo>
                        <a:pt x="0" y="99212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" name="Google Shape;423;p16"/>
                <p:cNvSpPr/>
                <p:nvPr/>
              </p:nvSpPr>
              <p:spPr>
                <a:xfrm>
                  <a:off x="10558843" y="4891468"/>
                  <a:ext cx="123063" cy="123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063" h="123062" extrusionOk="0">
                      <a:moveTo>
                        <a:pt x="123063" y="61532"/>
                      </a:moveTo>
                      <a:cubicBezTo>
                        <a:pt x="123063" y="95514"/>
                        <a:pt x="95514" y="123063"/>
                        <a:pt x="61531" y="123063"/>
                      </a:cubicBezTo>
                      <a:cubicBezTo>
                        <a:pt x="27548" y="123063"/>
                        <a:pt x="-1" y="95514"/>
                        <a:pt x="-1" y="61532"/>
                      </a:cubicBezTo>
                      <a:cubicBezTo>
                        <a:pt x="-1" y="27549"/>
                        <a:pt x="27548" y="0"/>
                        <a:pt x="61531" y="0"/>
                      </a:cubicBezTo>
                      <a:cubicBezTo>
                        <a:pt x="95514" y="0"/>
                        <a:pt x="123063" y="27549"/>
                        <a:pt x="123063" y="6153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24" name="Google Shape;424;p16"/>
                <p:cNvGrpSpPr/>
                <p:nvPr/>
              </p:nvGrpSpPr>
              <p:grpSpPr>
                <a:xfrm>
                  <a:off x="10556176" y="5465730"/>
                  <a:ext cx="128397" cy="44196"/>
                  <a:chOff x="10556176" y="5465730"/>
                  <a:chExt cx="128397" cy="44196"/>
                </a:xfrm>
              </p:grpSpPr>
              <p:sp>
                <p:nvSpPr>
                  <p:cNvPr id="425" name="Google Shape;425;p16"/>
                  <p:cNvSpPr/>
                  <p:nvPr/>
                </p:nvSpPr>
                <p:spPr>
                  <a:xfrm>
                    <a:off x="10556176" y="5465730"/>
                    <a:ext cx="128397" cy="1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397" h="14954" extrusionOk="0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4"/>
                        </a:lnTo>
                        <a:lnTo>
                          <a:pt x="0" y="1495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6" name="Google Shape;426;p16"/>
                  <p:cNvSpPr/>
                  <p:nvPr/>
                </p:nvSpPr>
                <p:spPr>
                  <a:xfrm>
                    <a:off x="10556176" y="5494972"/>
                    <a:ext cx="128397" cy="1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397" h="14954" extrusionOk="0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5"/>
                        </a:lnTo>
                        <a:lnTo>
                          <a:pt x="0" y="1495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27" name="Google Shape;427;p16"/>
                <p:cNvGrpSpPr/>
                <p:nvPr/>
              </p:nvGrpSpPr>
              <p:grpSpPr>
                <a:xfrm>
                  <a:off x="10556176" y="5689187"/>
                  <a:ext cx="128397" cy="44196"/>
                  <a:chOff x="10556176" y="5689187"/>
                  <a:chExt cx="128397" cy="44196"/>
                </a:xfrm>
              </p:grpSpPr>
              <p:sp>
                <p:nvSpPr>
                  <p:cNvPr id="428" name="Google Shape;428;p16"/>
                  <p:cNvSpPr/>
                  <p:nvPr/>
                </p:nvSpPr>
                <p:spPr>
                  <a:xfrm>
                    <a:off x="10556176" y="5689187"/>
                    <a:ext cx="128397" cy="1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397" h="14954" extrusionOk="0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4"/>
                        </a:lnTo>
                        <a:lnTo>
                          <a:pt x="0" y="1495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9" name="Google Shape;429;p16"/>
                  <p:cNvSpPr/>
                  <p:nvPr/>
                </p:nvSpPr>
                <p:spPr>
                  <a:xfrm>
                    <a:off x="10556176" y="5718429"/>
                    <a:ext cx="128397" cy="1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397" h="14954" extrusionOk="0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4"/>
                        </a:lnTo>
                        <a:lnTo>
                          <a:pt x="0" y="1495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430" name="Google Shape;430;p16"/>
            <p:cNvGrpSpPr/>
            <p:nvPr/>
          </p:nvGrpSpPr>
          <p:grpSpPr>
            <a:xfrm>
              <a:off x="11058042" y="5088325"/>
              <a:ext cx="213053" cy="717953"/>
              <a:chOff x="11058042" y="5088325"/>
              <a:chExt cx="213053" cy="717953"/>
            </a:xfrm>
          </p:grpSpPr>
          <p:sp>
            <p:nvSpPr>
              <p:cNvPr id="431" name="Google Shape;431;p16"/>
              <p:cNvSpPr/>
              <p:nvPr/>
            </p:nvSpPr>
            <p:spPr>
              <a:xfrm rot="-631368">
                <a:off x="11122592" y="5089982"/>
                <a:ext cx="83952" cy="714640"/>
              </a:xfrm>
              <a:custGeom>
                <a:avLst/>
                <a:gdLst/>
                <a:ahLst/>
                <a:cxnLst/>
                <a:rect l="l" t="t" r="r" b="b"/>
                <a:pathLst>
                  <a:path w="84010" h="715136" extrusionOk="0">
                    <a:moveTo>
                      <a:pt x="0" y="0"/>
                    </a:moveTo>
                    <a:lnTo>
                      <a:pt x="84010" y="0"/>
                    </a:lnTo>
                    <a:lnTo>
                      <a:pt x="84010" y="715137"/>
                    </a:lnTo>
                    <a:lnTo>
                      <a:pt x="0" y="7151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6"/>
              <p:cNvSpPr/>
              <p:nvPr/>
            </p:nvSpPr>
            <p:spPr>
              <a:xfrm rot="-631368">
                <a:off x="11154645" y="5271518"/>
                <a:ext cx="25985" cy="411004"/>
              </a:xfrm>
              <a:custGeom>
                <a:avLst/>
                <a:gdLst/>
                <a:ahLst/>
                <a:cxnLst/>
                <a:rect l="l" t="t" r="r" b="b"/>
                <a:pathLst>
                  <a:path w="26003" h="411289" extrusionOk="0">
                    <a:moveTo>
                      <a:pt x="0" y="0"/>
                    </a:moveTo>
                    <a:lnTo>
                      <a:pt x="26003" y="0"/>
                    </a:lnTo>
                    <a:lnTo>
                      <a:pt x="26003" y="411289"/>
                    </a:lnTo>
                    <a:lnTo>
                      <a:pt x="0" y="411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33" name="Google Shape;433;p16"/>
          <p:cNvGrpSpPr/>
          <p:nvPr/>
        </p:nvGrpSpPr>
        <p:grpSpPr>
          <a:xfrm>
            <a:off x="135453" y="69369"/>
            <a:ext cx="426307" cy="643642"/>
            <a:chOff x="10572463" y="3528536"/>
            <a:chExt cx="580168" cy="875823"/>
          </a:xfrm>
        </p:grpSpPr>
        <p:grpSp>
          <p:nvGrpSpPr>
            <p:cNvPr id="434" name="Google Shape;434;p16"/>
            <p:cNvGrpSpPr/>
            <p:nvPr/>
          </p:nvGrpSpPr>
          <p:grpSpPr>
            <a:xfrm>
              <a:off x="10713815" y="3528536"/>
              <a:ext cx="438816" cy="746664"/>
              <a:chOff x="10713815" y="3528536"/>
              <a:chExt cx="438816" cy="746664"/>
            </a:xfrm>
          </p:grpSpPr>
          <p:sp>
            <p:nvSpPr>
              <p:cNvPr id="435" name="Google Shape;435;p16"/>
              <p:cNvSpPr/>
              <p:nvPr/>
            </p:nvSpPr>
            <p:spPr>
              <a:xfrm>
                <a:off x="10713815" y="3528536"/>
                <a:ext cx="438816" cy="746664"/>
              </a:xfrm>
              <a:custGeom>
                <a:avLst/>
                <a:gdLst/>
                <a:ahLst/>
                <a:cxnLst/>
                <a:rect l="l" t="t" r="r" b="b"/>
                <a:pathLst>
                  <a:path w="438816" h="746664" extrusionOk="0">
                    <a:moveTo>
                      <a:pt x="438721" y="746569"/>
                    </a:moveTo>
                    <a:lnTo>
                      <a:pt x="0" y="746569"/>
                    </a:lnTo>
                    <a:lnTo>
                      <a:pt x="0" y="0"/>
                    </a:lnTo>
                    <a:lnTo>
                      <a:pt x="326231" y="0"/>
                    </a:lnTo>
                    <a:cubicBezTo>
                      <a:pt x="370141" y="43910"/>
                      <a:pt x="394811" y="68580"/>
                      <a:pt x="438816" y="112585"/>
                    </a:cubicBezTo>
                    <a:lnTo>
                      <a:pt x="438816" y="746665"/>
                    </a:lnTo>
                    <a:lnTo>
                      <a:pt x="438721" y="74656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36" name="Google Shape;436;p16"/>
              <p:cNvGrpSpPr/>
              <p:nvPr/>
            </p:nvGrpSpPr>
            <p:grpSpPr>
              <a:xfrm>
                <a:off x="10776489" y="3625310"/>
                <a:ext cx="313848" cy="288226"/>
                <a:chOff x="10776489" y="3625310"/>
                <a:chExt cx="313848" cy="288226"/>
              </a:xfrm>
            </p:grpSpPr>
            <p:sp>
              <p:nvSpPr>
                <p:cNvPr id="437" name="Google Shape;437;p16"/>
                <p:cNvSpPr/>
                <p:nvPr/>
              </p:nvSpPr>
              <p:spPr>
                <a:xfrm>
                  <a:off x="10776489" y="3625310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8" name="Google Shape;438;p16"/>
                <p:cNvSpPr/>
                <p:nvPr/>
              </p:nvSpPr>
              <p:spPr>
                <a:xfrm>
                  <a:off x="10776489" y="3678650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9" name="Google Shape;439;p16"/>
                <p:cNvSpPr/>
                <p:nvPr/>
              </p:nvSpPr>
              <p:spPr>
                <a:xfrm>
                  <a:off x="10776489" y="3731990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0" name="Google Shape;440;p16"/>
                <p:cNvSpPr/>
                <p:nvPr/>
              </p:nvSpPr>
              <p:spPr>
                <a:xfrm>
                  <a:off x="10776489" y="3785425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1" name="Google Shape;441;p16"/>
                <p:cNvSpPr/>
                <p:nvPr/>
              </p:nvSpPr>
              <p:spPr>
                <a:xfrm>
                  <a:off x="10776489" y="3838765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2" name="Google Shape;442;p16"/>
                <p:cNvSpPr/>
                <p:nvPr/>
              </p:nvSpPr>
              <p:spPr>
                <a:xfrm>
                  <a:off x="10776489" y="3892105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90" y="0"/>
                      </a:lnTo>
                      <a:lnTo>
                        <a:pt x="184690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44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43" name="Google Shape;443;p16"/>
              <p:cNvGrpSpPr/>
              <p:nvPr/>
            </p:nvGrpSpPr>
            <p:grpSpPr>
              <a:xfrm>
                <a:off x="10776489" y="3999547"/>
                <a:ext cx="313848" cy="181546"/>
                <a:chOff x="10776489" y="3999547"/>
                <a:chExt cx="313848" cy="181546"/>
              </a:xfrm>
            </p:grpSpPr>
            <p:sp>
              <p:nvSpPr>
                <p:cNvPr id="444" name="Google Shape;444;p16"/>
                <p:cNvSpPr/>
                <p:nvPr/>
              </p:nvSpPr>
              <p:spPr>
                <a:xfrm>
                  <a:off x="10776489" y="3999547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5" name="Google Shape;445;p16"/>
                <p:cNvSpPr/>
                <p:nvPr/>
              </p:nvSpPr>
              <p:spPr>
                <a:xfrm>
                  <a:off x="10776489" y="4052887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6" name="Google Shape;446;p16"/>
                <p:cNvSpPr/>
                <p:nvPr/>
              </p:nvSpPr>
              <p:spPr>
                <a:xfrm>
                  <a:off x="10776489" y="4106322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7" name="Google Shape;447;p16"/>
                <p:cNvSpPr/>
                <p:nvPr/>
              </p:nvSpPr>
              <p:spPr>
                <a:xfrm>
                  <a:off x="10776489" y="4159662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90" y="0"/>
                      </a:lnTo>
                      <a:lnTo>
                        <a:pt x="184690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44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48" name="Google Shape;448;p16"/>
              <p:cNvSpPr/>
              <p:nvPr/>
            </p:nvSpPr>
            <p:spPr>
              <a:xfrm>
                <a:off x="11039951" y="3528536"/>
                <a:ext cx="112584" cy="112585"/>
              </a:xfrm>
              <a:custGeom>
                <a:avLst/>
                <a:gdLst/>
                <a:ahLst/>
                <a:cxnLst/>
                <a:rect l="l" t="t" r="r" b="b"/>
                <a:pathLst>
                  <a:path w="112584" h="112585" extrusionOk="0">
                    <a:moveTo>
                      <a:pt x="112585" y="112585"/>
                    </a:moveTo>
                    <a:lnTo>
                      <a:pt x="0" y="112585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43910" y="43910"/>
                      <a:pt x="68580" y="68580"/>
                      <a:pt x="112585" y="112585"/>
                    </a:cubicBezTo>
                    <a:lnTo>
                      <a:pt x="112585" y="11258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9" name="Google Shape;449;p16"/>
            <p:cNvGrpSpPr/>
            <p:nvPr/>
          </p:nvGrpSpPr>
          <p:grpSpPr>
            <a:xfrm>
              <a:off x="10572463" y="3657790"/>
              <a:ext cx="438817" cy="746569"/>
              <a:chOff x="10572463" y="3657790"/>
              <a:chExt cx="438817" cy="746569"/>
            </a:xfrm>
          </p:grpSpPr>
          <p:sp>
            <p:nvSpPr>
              <p:cNvPr id="450" name="Google Shape;450;p16"/>
              <p:cNvSpPr/>
              <p:nvPr/>
            </p:nvSpPr>
            <p:spPr>
              <a:xfrm>
                <a:off x="10572463" y="3657790"/>
                <a:ext cx="438817" cy="746569"/>
              </a:xfrm>
              <a:custGeom>
                <a:avLst/>
                <a:gdLst/>
                <a:ahLst/>
                <a:cxnLst/>
                <a:rect l="l" t="t" r="r" b="b"/>
                <a:pathLst>
                  <a:path w="438817" h="746569" extrusionOk="0">
                    <a:moveTo>
                      <a:pt x="438722" y="746570"/>
                    </a:moveTo>
                    <a:lnTo>
                      <a:pt x="0" y="746570"/>
                    </a:lnTo>
                    <a:lnTo>
                      <a:pt x="0" y="0"/>
                    </a:lnTo>
                    <a:lnTo>
                      <a:pt x="326231" y="0"/>
                    </a:lnTo>
                    <a:cubicBezTo>
                      <a:pt x="370141" y="43910"/>
                      <a:pt x="394812" y="68580"/>
                      <a:pt x="438817" y="112586"/>
                    </a:cubicBezTo>
                    <a:lnTo>
                      <a:pt x="438817" y="746570"/>
                    </a:lnTo>
                    <a:lnTo>
                      <a:pt x="438722" y="74657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51" name="Google Shape;451;p16"/>
              <p:cNvGrpSpPr/>
              <p:nvPr/>
            </p:nvGrpSpPr>
            <p:grpSpPr>
              <a:xfrm>
                <a:off x="10635138" y="3754469"/>
                <a:ext cx="313848" cy="288321"/>
                <a:chOff x="10635138" y="3754469"/>
                <a:chExt cx="313848" cy="288321"/>
              </a:xfrm>
            </p:grpSpPr>
            <p:sp>
              <p:nvSpPr>
                <p:cNvPr id="452" name="Google Shape;452;p16"/>
                <p:cNvSpPr/>
                <p:nvPr/>
              </p:nvSpPr>
              <p:spPr>
                <a:xfrm>
                  <a:off x="10635138" y="3754469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3" name="Google Shape;453;p16"/>
                <p:cNvSpPr/>
                <p:nvPr/>
              </p:nvSpPr>
              <p:spPr>
                <a:xfrm>
                  <a:off x="10635138" y="3807904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4" name="Google Shape;454;p16"/>
                <p:cNvSpPr/>
                <p:nvPr/>
              </p:nvSpPr>
              <p:spPr>
                <a:xfrm>
                  <a:off x="10635138" y="3861244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5" name="Google Shape;455;p16"/>
                <p:cNvSpPr/>
                <p:nvPr/>
              </p:nvSpPr>
              <p:spPr>
                <a:xfrm>
                  <a:off x="10635138" y="3914584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6" name="Google Shape;456;p16"/>
                <p:cNvSpPr/>
                <p:nvPr/>
              </p:nvSpPr>
              <p:spPr>
                <a:xfrm>
                  <a:off x="10635138" y="3968019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7" name="Google Shape;457;p16"/>
                <p:cNvSpPr/>
                <p:nvPr/>
              </p:nvSpPr>
              <p:spPr>
                <a:xfrm>
                  <a:off x="10635138" y="4021359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89" y="0"/>
                      </a:lnTo>
                      <a:lnTo>
                        <a:pt x="184689" y="21431"/>
                      </a:lnTo>
                      <a:lnTo>
                        <a:pt x="-1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58" name="Google Shape;458;p16"/>
              <p:cNvGrpSpPr/>
              <p:nvPr/>
            </p:nvGrpSpPr>
            <p:grpSpPr>
              <a:xfrm>
                <a:off x="10635138" y="4128801"/>
                <a:ext cx="313848" cy="181547"/>
                <a:chOff x="10635138" y="4128801"/>
                <a:chExt cx="313848" cy="181547"/>
              </a:xfrm>
            </p:grpSpPr>
            <p:sp>
              <p:nvSpPr>
                <p:cNvPr id="459" name="Google Shape;459;p16"/>
                <p:cNvSpPr/>
                <p:nvPr/>
              </p:nvSpPr>
              <p:spPr>
                <a:xfrm>
                  <a:off x="10635138" y="4128801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0" name="Google Shape;460;p16"/>
                <p:cNvSpPr/>
                <p:nvPr/>
              </p:nvSpPr>
              <p:spPr>
                <a:xfrm>
                  <a:off x="10635138" y="4182141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" name="Google Shape;461;p16"/>
                <p:cNvSpPr/>
                <p:nvPr/>
              </p:nvSpPr>
              <p:spPr>
                <a:xfrm>
                  <a:off x="10635138" y="4235481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" name="Google Shape;462;p16"/>
                <p:cNvSpPr/>
                <p:nvPr/>
              </p:nvSpPr>
              <p:spPr>
                <a:xfrm>
                  <a:off x="10635138" y="4288917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89" y="0"/>
                      </a:lnTo>
                      <a:lnTo>
                        <a:pt x="184689" y="21431"/>
                      </a:lnTo>
                      <a:lnTo>
                        <a:pt x="-1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63" name="Google Shape;463;p16"/>
              <p:cNvSpPr/>
              <p:nvPr/>
            </p:nvSpPr>
            <p:spPr>
              <a:xfrm>
                <a:off x="10898599" y="3657790"/>
                <a:ext cx="112586" cy="112585"/>
              </a:xfrm>
              <a:custGeom>
                <a:avLst/>
                <a:gdLst/>
                <a:ahLst/>
                <a:cxnLst/>
                <a:rect l="l" t="t" r="r" b="b"/>
                <a:pathLst>
                  <a:path w="112586" h="112585" extrusionOk="0">
                    <a:moveTo>
                      <a:pt x="112586" y="112586"/>
                    </a:moveTo>
                    <a:lnTo>
                      <a:pt x="0" y="112586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43910" y="43910"/>
                      <a:pt x="68581" y="68580"/>
                      <a:pt x="112586" y="112586"/>
                    </a:cubicBezTo>
                    <a:lnTo>
                      <a:pt x="112586" y="11258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64" name="Google Shape;464;p16"/>
          <p:cNvGrpSpPr/>
          <p:nvPr/>
        </p:nvGrpSpPr>
        <p:grpSpPr>
          <a:xfrm>
            <a:off x="309868" y="711612"/>
            <a:ext cx="18197" cy="243247"/>
            <a:chOff x="10809827" y="4402455"/>
            <a:chExt cx="24764" cy="330993"/>
          </a:xfrm>
        </p:grpSpPr>
        <p:sp>
          <p:nvSpPr>
            <p:cNvPr id="465" name="Google Shape;465;p16"/>
            <p:cNvSpPr/>
            <p:nvPr/>
          </p:nvSpPr>
          <p:spPr>
            <a:xfrm>
              <a:off x="10822209" y="4414266"/>
              <a:ext cx="9525" cy="307467"/>
            </a:xfrm>
            <a:custGeom>
              <a:avLst/>
              <a:gdLst/>
              <a:ahLst/>
              <a:cxnLst/>
              <a:rect l="l" t="t" r="r" b="b"/>
              <a:pathLst>
                <a:path w="9525" h="307467" extrusionOk="0">
                  <a:moveTo>
                    <a:pt x="-1" y="307467"/>
                  </a:moveTo>
                  <a:lnTo>
                    <a:pt x="-1" y="0"/>
                  </a:lnTo>
                </a:path>
              </a:pathLst>
            </a:custGeom>
            <a:solidFill>
              <a:schemeClr val="accent4"/>
            </a:solidFill>
            <a:ln w="10950" cap="flat" cmpd="sng">
              <a:solidFill>
                <a:schemeClr val="accent4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16"/>
            <p:cNvSpPr/>
            <p:nvPr/>
          </p:nvSpPr>
          <p:spPr>
            <a:xfrm>
              <a:off x="10809827" y="4708683"/>
              <a:ext cx="24764" cy="24765"/>
            </a:xfrm>
            <a:custGeom>
              <a:avLst/>
              <a:gdLst/>
              <a:ahLst/>
              <a:cxnLst/>
              <a:rect l="l" t="t" r="r" b="b"/>
              <a:pathLst>
                <a:path w="24764" h="24765" extrusionOk="0">
                  <a:moveTo>
                    <a:pt x="24765" y="12382"/>
                  </a:moveTo>
                  <a:cubicBezTo>
                    <a:pt x="24765" y="19240"/>
                    <a:pt x="19241" y="24765"/>
                    <a:pt x="12382" y="24765"/>
                  </a:cubicBezTo>
                  <a:cubicBezTo>
                    <a:pt x="5524" y="24765"/>
                    <a:pt x="0" y="19240"/>
                    <a:pt x="0" y="12382"/>
                  </a:cubicBezTo>
                  <a:cubicBezTo>
                    <a:pt x="0" y="5524"/>
                    <a:pt x="5524" y="0"/>
                    <a:pt x="12382" y="0"/>
                  </a:cubicBezTo>
                  <a:cubicBezTo>
                    <a:pt x="19241" y="0"/>
                    <a:pt x="24765" y="5524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16"/>
            <p:cNvSpPr/>
            <p:nvPr/>
          </p:nvSpPr>
          <p:spPr>
            <a:xfrm>
              <a:off x="10809827" y="4402455"/>
              <a:ext cx="24764" cy="24764"/>
            </a:xfrm>
            <a:custGeom>
              <a:avLst/>
              <a:gdLst/>
              <a:ahLst/>
              <a:cxnLst/>
              <a:rect l="l" t="t" r="r" b="b"/>
              <a:pathLst>
                <a:path w="24764" h="24764" extrusionOk="0">
                  <a:moveTo>
                    <a:pt x="24765" y="12382"/>
                  </a:moveTo>
                  <a:cubicBezTo>
                    <a:pt x="24765" y="5524"/>
                    <a:pt x="19241" y="0"/>
                    <a:pt x="12382" y="0"/>
                  </a:cubicBezTo>
                  <a:cubicBezTo>
                    <a:pt x="5524" y="0"/>
                    <a:pt x="0" y="5524"/>
                    <a:pt x="0" y="12382"/>
                  </a:cubicBezTo>
                  <a:cubicBezTo>
                    <a:pt x="0" y="19240"/>
                    <a:pt x="5524" y="24765"/>
                    <a:pt x="12382" y="24765"/>
                  </a:cubicBezTo>
                  <a:cubicBezTo>
                    <a:pt x="19241" y="24765"/>
                    <a:pt x="24765" y="19240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8" name="Google Shape;468;p16"/>
          <p:cNvGrpSpPr/>
          <p:nvPr/>
        </p:nvGrpSpPr>
        <p:grpSpPr>
          <a:xfrm>
            <a:off x="8421644" y="1045085"/>
            <a:ext cx="396068" cy="717683"/>
            <a:chOff x="1945386" y="5582316"/>
            <a:chExt cx="470725" cy="852963"/>
          </a:xfrm>
        </p:grpSpPr>
        <p:grpSp>
          <p:nvGrpSpPr>
            <p:cNvPr id="469" name="Google Shape;469;p16"/>
            <p:cNvGrpSpPr/>
            <p:nvPr/>
          </p:nvGrpSpPr>
          <p:grpSpPr>
            <a:xfrm>
              <a:off x="1945386" y="5582316"/>
              <a:ext cx="470725" cy="852963"/>
              <a:chOff x="1945386" y="5582316"/>
              <a:chExt cx="470725" cy="852963"/>
            </a:xfrm>
          </p:grpSpPr>
          <p:sp>
            <p:nvSpPr>
              <p:cNvPr id="470" name="Google Shape;470;p16"/>
              <p:cNvSpPr/>
              <p:nvPr/>
            </p:nvSpPr>
            <p:spPr>
              <a:xfrm>
                <a:off x="1945386" y="5582316"/>
                <a:ext cx="470725" cy="852963"/>
              </a:xfrm>
              <a:custGeom>
                <a:avLst/>
                <a:gdLst/>
                <a:ahLst/>
                <a:cxnLst/>
                <a:rect l="l" t="t" r="r" b="b"/>
                <a:pathLst>
                  <a:path w="470725" h="852963" extrusionOk="0">
                    <a:moveTo>
                      <a:pt x="435388" y="0"/>
                    </a:moveTo>
                    <a:cubicBezTo>
                      <a:pt x="454904" y="0"/>
                      <a:pt x="470726" y="15821"/>
                      <a:pt x="470726" y="35338"/>
                    </a:cubicBezTo>
                    <a:lnTo>
                      <a:pt x="470726" y="817626"/>
                    </a:lnTo>
                    <a:cubicBezTo>
                      <a:pt x="470726" y="837143"/>
                      <a:pt x="454904" y="852964"/>
                      <a:pt x="435388" y="852964"/>
                    </a:cubicBezTo>
                    <a:lnTo>
                      <a:pt x="35338" y="852964"/>
                    </a:lnTo>
                    <a:cubicBezTo>
                      <a:pt x="15821" y="852964"/>
                      <a:pt x="0" y="837143"/>
                      <a:pt x="0" y="817626"/>
                    </a:cubicBezTo>
                    <a:lnTo>
                      <a:pt x="0" y="35338"/>
                    </a:lnTo>
                    <a:cubicBezTo>
                      <a:pt x="0" y="15822"/>
                      <a:pt x="15821" y="0"/>
                      <a:pt x="35338" y="0"/>
                    </a:cubicBezTo>
                    <a:lnTo>
                      <a:pt x="4353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p16"/>
              <p:cNvSpPr/>
              <p:nvPr/>
            </p:nvSpPr>
            <p:spPr>
              <a:xfrm>
                <a:off x="1965864" y="5625846"/>
                <a:ext cx="429577" cy="699420"/>
              </a:xfrm>
              <a:custGeom>
                <a:avLst/>
                <a:gdLst/>
                <a:ahLst/>
                <a:cxnLst/>
                <a:rect l="l" t="t" r="r" b="b"/>
                <a:pathLst>
                  <a:path w="429577" h="699420" extrusionOk="0">
                    <a:moveTo>
                      <a:pt x="0" y="0"/>
                    </a:moveTo>
                    <a:lnTo>
                      <a:pt x="429578" y="0"/>
                    </a:lnTo>
                    <a:lnTo>
                      <a:pt x="429578" y="699421"/>
                    </a:lnTo>
                    <a:lnTo>
                      <a:pt x="0" y="6994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2" name="Google Shape;472;p16"/>
            <p:cNvSpPr/>
            <p:nvPr/>
          </p:nvSpPr>
          <p:spPr>
            <a:xfrm>
              <a:off x="1986438" y="6371462"/>
              <a:ext cx="388334" cy="32194"/>
            </a:xfrm>
            <a:custGeom>
              <a:avLst/>
              <a:gdLst/>
              <a:ahLst/>
              <a:cxnLst/>
              <a:rect l="l" t="t" r="r" b="b"/>
              <a:pathLst>
                <a:path w="388334" h="32194" extrusionOk="0">
                  <a:moveTo>
                    <a:pt x="88011" y="0"/>
                  </a:moveTo>
                  <a:lnTo>
                    <a:pt x="16097" y="0"/>
                  </a:lnTo>
                  <a:cubicBezTo>
                    <a:pt x="7239" y="0"/>
                    <a:pt x="0" y="7239"/>
                    <a:pt x="0" y="16097"/>
                  </a:cubicBezTo>
                  <a:cubicBezTo>
                    <a:pt x="0" y="24955"/>
                    <a:pt x="7239" y="32195"/>
                    <a:pt x="16097" y="32195"/>
                  </a:cubicBezTo>
                  <a:lnTo>
                    <a:pt x="88011" y="32195"/>
                  </a:lnTo>
                  <a:cubicBezTo>
                    <a:pt x="96869" y="32195"/>
                    <a:pt x="104108" y="24955"/>
                    <a:pt x="104108" y="16097"/>
                  </a:cubicBezTo>
                  <a:cubicBezTo>
                    <a:pt x="104108" y="7239"/>
                    <a:pt x="96869" y="0"/>
                    <a:pt x="88011" y="0"/>
                  </a:cubicBezTo>
                  <a:close/>
                  <a:moveTo>
                    <a:pt x="230124" y="0"/>
                  </a:moveTo>
                  <a:lnTo>
                    <a:pt x="158210" y="0"/>
                  </a:lnTo>
                  <a:cubicBezTo>
                    <a:pt x="149352" y="0"/>
                    <a:pt x="142113" y="7239"/>
                    <a:pt x="142113" y="16097"/>
                  </a:cubicBezTo>
                  <a:cubicBezTo>
                    <a:pt x="142113" y="24955"/>
                    <a:pt x="149352" y="32195"/>
                    <a:pt x="158210" y="32195"/>
                  </a:cubicBezTo>
                  <a:lnTo>
                    <a:pt x="230124" y="32195"/>
                  </a:lnTo>
                  <a:cubicBezTo>
                    <a:pt x="238982" y="32195"/>
                    <a:pt x="246221" y="24955"/>
                    <a:pt x="246221" y="16097"/>
                  </a:cubicBezTo>
                  <a:cubicBezTo>
                    <a:pt x="246221" y="7239"/>
                    <a:pt x="238982" y="0"/>
                    <a:pt x="230124" y="0"/>
                  </a:cubicBezTo>
                  <a:close/>
                  <a:moveTo>
                    <a:pt x="372237" y="0"/>
                  </a:moveTo>
                  <a:lnTo>
                    <a:pt x="300323" y="0"/>
                  </a:lnTo>
                  <a:cubicBezTo>
                    <a:pt x="291465" y="0"/>
                    <a:pt x="284226" y="7239"/>
                    <a:pt x="284226" y="16097"/>
                  </a:cubicBezTo>
                  <a:cubicBezTo>
                    <a:pt x="284226" y="24955"/>
                    <a:pt x="291465" y="32195"/>
                    <a:pt x="300323" y="32195"/>
                  </a:cubicBezTo>
                  <a:lnTo>
                    <a:pt x="372237" y="32195"/>
                  </a:lnTo>
                  <a:cubicBezTo>
                    <a:pt x="381095" y="32195"/>
                    <a:pt x="388334" y="24955"/>
                    <a:pt x="388334" y="16097"/>
                  </a:cubicBezTo>
                  <a:cubicBezTo>
                    <a:pt x="388334" y="7239"/>
                    <a:pt x="381095" y="0"/>
                    <a:pt x="372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3" name="Google Shape;473;p16"/>
          <p:cNvGrpSpPr/>
          <p:nvPr/>
        </p:nvGrpSpPr>
        <p:grpSpPr>
          <a:xfrm>
            <a:off x="8088695" y="57742"/>
            <a:ext cx="1061979" cy="558999"/>
            <a:chOff x="3859815" y="2867310"/>
            <a:chExt cx="1262157" cy="664368"/>
          </a:xfrm>
        </p:grpSpPr>
        <p:sp>
          <p:nvSpPr>
            <p:cNvPr id="474" name="Google Shape;474;p16"/>
            <p:cNvSpPr/>
            <p:nvPr/>
          </p:nvSpPr>
          <p:spPr>
            <a:xfrm>
              <a:off x="3859815" y="2867310"/>
              <a:ext cx="1262157" cy="664368"/>
            </a:xfrm>
            <a:custGeom>
              <a:avLst/>
              <a:gdLst/>
              <a:ahLst/>
              <a:cxnLst/>
              <a:rect l="l" t="t" r="r" b="b"/>
              <a:pathLst>
                <a:path w="1262157" h="664368" extrusionOk="0">
                  <a:moveTo>
                    <a:pt x="1102233" y="344424"/>
                  </a:moveTo>
                  <a:cubicBezTo>
                    <a:pt x="1090231" y="344424"/>
                    <a:pt x="1078611" y="345757"/>
                    <a:pt x="1067372" y="348234"/>
                  </a:cubicBezTo>
                  <a:cubicBezTo>
                    <a:pt x="1048131" y="223838"/>
                    <a:pt x="945166" y="127159"/>
                    <a:pt x="817816" y="117348"/>
                  </a:cubicBezTo>
                  <a:cubicBezTo>
                    <a:pt x="756856" y="45625"/>
                    <a:pt x="666083" y="0"/>
                    <a:pt x="564547" y="0"/>
                  </a:cubicBezTo>
                  <a:cubicBezTo>
                    <a:pt x="398526" y="0"/>
                    <a:pt x="260890" y="121825"/>
                    <a:pt x="236220" y="280988"/>
                  </a:cubicBezTo>
                  <a:cubicBezTo>
                    <a:pt x="222599" y="277939"/>
                    <a:pt x="208502" y="276320"/>
                    <a:pt x="194024" y="276320"/>
                  </a:cubicBezTo>
                  <a:cubicBezTo>
                    <a:pt x="86868" y="276320"/>
                    <a:pt x="0" y="363188"/>
                    <a:pt x="0" y="470345"/>
                  </a:cubicBezTo>
                  <a:cubicBezTo>
                    <a:pt x="0" y="577501"/>
                    <a:pt x="86868" y="664369"/>
                    <a:pt x="194024" y="664369"/>
                  </a:cubicBezTo>
                  <a:lnTo>
                    <a:pt x="1102138" y="664369"/>
                  </a:lnTo>
                  <a:cubicBezTo>
                    <a:pt x="1190530" y="664369"/>
                    <a:pt x="1262158" y="592741"/>
                    <a:pt x="1262158" y="504349"/>
                  </a:cubicBezTo>
                  <a:cubicBezTo>
                    <a:pt x="1262158" y="415957"/>
                    <a:pt x="1190530" y="344329"/>
                    <a:pt x="1102138" y="344329"/>
                  </a:cubicBezTo>
                  <a:lnTo>
                    <a:pt x="1102233" y="344424"/>
                  </a:lnTo>
                  <a:close/>
                </a:path>
              </a:pathLst>
            </a:custGeom>
            <a:solidFill>
              <a:srgbClr val="4244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5" name="Google Shape;475;p16"/>
            <p:cNvGrpSpPr/>
            <p:nvPr/>
          </p:nvGrpSpPr>
          <p:grpSpPr>
            <a:xfrm>
              <a:off x="4275677" y="3065525"/>
              <a:ext cx="334517" cy="380047"/>
              <a:chOff x="4275677" y="3065525"/>
              <a:chExt cx="334517" cy="380047"/>
            </a:xfrm>
          </p:grpSpPr>
          <p:grpSp>
            <p:nvGrpSpPr>
              <p:cNvPr id="476" name="Google Shape;476;p16"/>
              <p:cNvGrpSpPr/>
              <p:nvPr/>
            </p:nvGrpSpPr>
            <p:grpSpPr>
              <a:xfrm>
                <a:off x="4275677" y="3065525"/>
                <a:ext cx="334517" cy="380047"/>
                <a:chOff x="4275677" y="3065525"/>
                <a:chExt cx="334517" cy="380047"/>
              </a:xfrm>
            </p:grpSpPr>
            <p:grpSp>
              <p:nvGrpSpPr>
                <p:cNvPr id="477" name="Google Shape;477;p16"/>
                <p:cNvGrpSpPr/>
                <p:nvPr/>
              </p:nvGrpSpPr>
              <p:grpSpPr>
                <a:xfrm>
                  <a:off x="4275677" y="3301269"/>
                  <a:ext cx="334422" cy="144303"/>
                  <a:chOff x="4275677" y="3301269"/>
                  <a:chExt cx="334422" cy="144303"/>
                </a:xfrm>
              </p:grpSpPr>
              <p:sp>
                <p:nvSpPr>
                  <p:cNvPr id="478" name="Google Shape;478;p16"/>
                  <p:cNvSpPr/>
                  <p:nvPr/>
                </p:nvSpPr>
                <p:spPr>
                  <a:xfrm>
                    <a:off x="4275677" y="3331654"/>
                    <a:ext cx="334422" cy="113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422" h="113918" extrusionOk="0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lnTo>
                          <a:pt x="95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9" name="Google Shape;479;p16"/>
                  <p:cNvSpPr/>
                  <p:nvPr/>
                </p:nvSpPr>
                <p:spPr>
                  <a:xfrm>
                    <a:off x="4275772" y="3301269"/>
                    <a:ext cx="334327" cy="60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327" h="60769" extrusionOk="0">
                        <a:moveTo>
                          <a:pt x="334328" y="30385"/>
                        </a:moveTo>
                        <a:cubicBezTo>
                          <a:pt x="334328" y="47166"/>
                          <a:pt x="259486" y="60770"/>
                          <a:pt x="167164" y="60770"/>
                        </a:cubicBezTo>
                        <a:cubicBezTo>
                          <a:pt x="74842" y="60770"/>
                          <a:pt x="0" y="47166"/>
                          <a:pt x="0" y="30385"/>
                        </a:cubicBezTo>
                        <a:cubicBezTo>
                          <a:pt x="0" y="13604"/>
                          <a:pt x="74842" y="0"/>
                          <a:pt x="167164" y="0"/>
                        </a:cubicBezTo>
                        <a:cubicBezTo>
                          <a:pt x="259486" y="0"/>
                          <a:pt x="334328" y="13604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0" name="Google Shape;480;p16"/>
                <p:cNvGrpSpPr/>
                <p:nvPr/>
              </p:nvGrpSpPr>
              <p:grpSpPr>
                <a:xfrm>
                  <a:off x="4275677" y="3183350"/>
                  <a:ext cx="334422" cy="144302"/>
                  <a:chOff x="4275677" y="3183350"/>
                  <a:chExt cx="334422" cy="144302"/>
                </a:xfrm>
              </p:grpSpPr>
              <p:sp>
                <p:nvSpPr>
                  <p:cNvPr id="481" name="Google Shape;481;p16"/>
                  <p:cNvSpPr/>
                  <p:nvPr/>
                </p:nvSpPr>
                <p:spPr>
                  <a:xfrm>
                    <a:off x="4275677" y="3213734"/>
                    <a:ext cx="334422" cy="113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422" h="113918" extrusionOk="0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lnTo>
                          <a:pt x="95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2" name="Google Shape;482;p16"/>
                  <p:cNvSpPr/>
                  <p:nvPr/>
                </p:nvSpPr>
                <p:spPr>
                  <a:xfrm>
                    <a:off x="4275772" y="3183350"/>
                    <a:ext cx="334327" cy="60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327" h="60769" extrusionOk="0">
                        <a:moveTo>
                          <a:pt x="334328" y="30385"/>
                        </a:moveTo>
                        <a:cubicBezTo>
                          <a:pt x="334328" y="47166"/>
                          <a:pt x="259486" y="60769"/>
                          <a:pt x="167164" y="60769"/>
                        </a:cubicBezTo>
                        <a:cubicBezTo>
                          <a:pt x="74842" y="60769"/>
                          <a:pt x="0" y="47166"/>
                          <a:pt x="0" y="30385"/>
                        </a:cubicBezTo>
                        <a:cubicBezTo>
                          <a:pt x="0" y="13604"/>
                          <a:pt x="74842" y="0"/>
                          <a:pt x="167164" y="0"/>
                        </a:cubicBezTo>
                        <a:cubicBezTo>
                          <a:pt x="259486" y="0"/>
                          <a:pt x="334328" y="13604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3" name="Google Shape;483;p16"/>
                <p:cNvGrpSpPr/>
                <p:nvPr/>
              </p:nvGrpSpPr>
              <p:grpSpPr>
                <a:xfrm>
                  <a:off x="4275677" y="3065525"/>
                  <a:ext cx="334517" cy="144303"/>
                  <a:chOff x="4275677" y="3065525"/>
                  <a:chExt cx="334517" cy="144303"/>
                </a:xfrm>
              </p:grpSpPr>
              <p:sp>
                <p:nvSpPr>
                  <p:cNvPr id="484" name="Google Shape;484;p16"/>
                  <p:cNvSpPr/>
                  <p:nvPr/>
                </p:nvSpPr>
                <p:spPr>
                  <a:xfrm>
                    <a:off x="4275677" y="3095910"/>
                    <a:ext cx="334422" cy="113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422" h="113918" extrusionOk="0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lnTo>
                          <a:pt x="95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5" name="Google Shape;485;p16"/>
                  <p:cNvSpPr/>
                  <p:nvPr/>
                </p:nvSpPr>
                <p:spPr>
                  <a:xfrm>
                    <a:off x="4275867" y="3065525"/>
                    <a:ext cx="334327" cy="60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327" h="60769" extrusionOk="0">
                        <a:moveTo>
                          <a:pt x="334328" y="30385"/>
                        </a:moveTo>
                        <a:cubicBezTo>
                          <a:pt x="334328" y="47149"/>
                          <a:pt x="259461" y="60770"/>
                          <a:pt x="167164" y="60770"/>
                        </a:cubicBezTo>
                        <a:cubicBezTo>
                          <a:pt x="74866" y="60770"/>
                          <a:pt x="0" y="47149"/>
                          <a:pt x="0" y="30385"/>
                        </a:cubicBezTo>
                        <a:cubicBezTo>
                          <a:pt x="0" y="13621"/>
                          <a:pt x="74866" y="0"/>
                          <a:pt x="167164" y="0"/>
                        </a:cubicBezTo>
                        <a:cubicBezTo>
                          <a:pt x="259461" y="0"/>
                          <a:pt x="334328" y="13621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486" name="Google Shape;486;p16"/>
              <p:cNvSpPr/>
              <p:nvPr/>
            </p:nvSpPr>
            <p:spPr>
              <a:xfrm>
                <a:off x="4529994" y="3140487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2"/>
                      <a:pt x="8572" y="0"/>
                      <a:pt x="19050" y="0"/>
                    </a:cubicBezTo>
                    <a:cubicBezTo>
                      <a:pt x="29528" y="0"/>
                      <a:pt x="38100" y="8572"/>
                      <a:pt x="38100" y="19050"/>
                    </a:cubicBezTo>
                    <a:close/>
                  </a:path>
                </a:pathLst>
              </a:custGeom>
              <a:solidFill>
                <a:srgbClr val="55C0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16"/>
              <p:cNvSpPr/>
              <p:nvPr/>
            </p:nvSpPr>
            <p:spPr>
              <a:xfrm>
                <a:off x="4529994" y="3256216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3"/>
                      <a:pt x="8572" y="0"/>
                      <a:pt x="19050" y="0"/>
                    </a:cubicBezTo>
                    <a:cubicBezTo>
                      <a:pt x="29528" y="0"/>
                      <a:pt x="38100" y="8573"/>
                      <a:pt x="38100" y="19050"/>
                    </a:cubicBezTo>
                    <a:close/>
                  </a:path>
                </a:pathLst>
              </a:custGeom>
              <a:solidFill>
                <a:srgbClr val="E6EA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488;p16"/>
              <p:cNvSpPr/>
              <p:nvPr/>
            </p:nvSpPr>
            <p:spPr>
              <a:xfrm>
                <a:off x="4529994" y="3377088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3"/>
                      <a:pt x="8572" y="0"/>
                      <a:pt x="19050" y="0"/>
                    </a:cubicBezTo>
                    <a:cubicBezTo>
                      <a:pt x="29528" y="0"/>
                      <a:pt x="38100" y="8573"/>
                      <a:pt x="38100" y="19050"/>
                    </a:cubicBezTo>
                    <a:close/>
                  </a:path>
                </a:pathLst>
              </a:custGeom>
              <a:solidFill>
                <a:srgbClr val="E6EA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89" name="Google Shape;489;p16"/>
          <p:cNvGrpSpPr/>
          <p:nvPr/>
        </p:nvGrpSpPr>
        <p:grpSpPr>
          <a:xfrm>
            <a:off x="8582238" y="611818"/>
            <a:ext cx="33124" cy="442802"/>
            <a:chOff x="10809827" y="4402455"/>
            <a:chExt cx="24764" cy="330993"/>
          </a:xfrm>
        </p:grpSpPr>
        <p:sp>
          <p:nvSpPr>
            <p:cNvPr id="490" name="Google Shape;490;p16"/>
            <p:cNvSpPr/>
            <p:nvPr/>
          </p:nvSpPr>
          <p:spPr>
            <a:xfrm>
              <a:off x="10822209" y="4414266"/>
              <a:ext cx="9525" cy="307467"/>
            </a:xfrm>
            <a:custGeom>
              <a:avLst/>
              <a:gdLst/>
              <a:ahLst/>
              <a:cxnLst/>
              <a:rect l="l" t="t" r="r" b="b"/>
              <a:pathLst>
                <a:path w="9525" h="307467" extrusionOk="0">
                  <a:moveTo>
                    <a:pt x="-1" y="307467"/>
                  </a:moveTo>
                  <a:lnTo>
                    <a:pt x="-1" y="0"/>
                  </a:lnTo>
                </a:path>
              </a:pathLst>
            </a:custGeom>
            <a:solidFill>
              <a:schemeClr val="accent4"/>
            </a:solidFill>
            <a:ln w="10950" cap="flat" cmpd="sng">
              <a:solidFill>
                <a:schemeClr val="accent4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6"/>
            <p:cNvSpPr/>
            <p:nvPr/>
          </p:nvSpPr>
          <p:spPr>
            <a:xfrm>
              <a:off x="10809827" y="4708683"/>
              <a:ext cx="24764" cy="24765"/>
            </a:xfrm>
            <a:custGeom>
              <a:avLst/>
              <a:gdLst/>
              <a:ahLst/>
              <a:cxnLst/>
              <a:rect l="l" t="t" r="r" b="b"/>
              <a:pathLst>
                <a:path w="24764" h="24765" extrusionOk="0">
                  <a:moveTo>
                    <a:pt x="24765" y="12382"/>
                  </a:moveTo>
                  <a:cubicBezTo>
                    <a:pt x="24765" y="19240"/>
                    <a:pt x="19241" y="24765"/>
                    <a:pt x="12382" y="24765"/>
                  </a:cubicBezTo>
                  <a:cubicBezTo>
                    <a:pt x="5524" y="24765"/>
                    <a:pt x="0" y="19240"/>
                    <a:pt x="0" y="12382"/>
                  </a:cubicBezTo>
                  <a:cubicBezTo>
                    <a:pt x="0" y="5524"/>
                    <a:pt x="5524" y="0"/>
                    <a:pt x="12382" y="0"/>
                  </a:cubicBezTo>
                  <a:cubicBezTo>
                    <a:pt x="19241" y="0"/>
                    <a:pt x="24765" y="5524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6"/>
            <p:cNvSpPr/>
            <p:nvPr/>
          </p:nvSpPr>
          <p:spPr>
            <a:xfrm>
              <a:off x="10809827" y="4402455"/>
              <a:ext cx="24764" cy="24764"/>
            </a:xfrm>
            <a:custGeom>
              <a:avLst/>
              <a:gdLst/>
              <a:ahLst/>
              <a:cxnLst/>
              <a:rect l="l" t="t" r="r" b="b"/>
              <a:pathLst>
                <a:path w="24764" h="24764" extrusionOk="0">
                  <a:moveTo>
                    <a:pt x="24765" y="12382"/>
                  </a:moveTo>
                  <a:cubicBezTo>
                    <a:pt x="24765" y="5524"/>
                    <a:pt x="19241" y="0"/>
                    <a:pt x="12382" y="0"/>
                  </a:cubicBezTo>
                  <a:cubicBezTo>
                    <a:pt x="5524" y="0"/>
                    <a:pt x="0" y="5524"/>
                    <a:pt x="0" y="12382"/>
                  </a:cubicBezTo>
                  <a:cubicBezTo>
                    <a:pt x="0" y="19240"/>
                    <a:pt x="5524" y="24765"/>
                    <a:pt x="12382" y="24765"/>
                  </a:cubicBezTo>
                  <a:cubicBezTo>
                    <a:pt x="19241" y="24765"/>
                    <a:pt x="24765" y="19240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7">
  <p:cSld name="CUSTOM_7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17"/>
          <p:cNvSpPr txBox="1">
            <a:spLocks noGrp="1"/>
          </p:cNvSpPr>
          <p:nvPr>
            <p:ph type="subTitle" idx="1"/>
          </p:nvPr>
        </p:nvSpPr>
        <p:spPr>
          <a:xfrm>
            <a:off x="723900" y="1710151"/>
            <a:ext cx="1986000" cy="1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17"/>
          <p:cNvSpPr txBox="1">
            <a:spLocks noGrp="1"/>
          </p:cNvSpPr>
          <p:nvPr>
            <p:ph type="subTitle" idx="2"/>
          </p:nvPr>
        </p:nvSpPr>
        <p:spPr>
          <a:xfrm>
            <a:off x="3577144" y="1710161"/>
            <a:ext cx="1986000" cy="1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17"/>
          <p:cNvSpPr txBox="1">
            <a:spLocks noGrp="1"/>
          </p:cNvSpPr>
          <p:nvPr>
            <p:ph type="subTitle" idx="3"/>
          </p:nvPr>
        </p:nvSpPr>
        <p:spPr>
          <a:xfrm>
            <a:off x="723900" y="3498800"/>
            <a:ext cx="1986000" cy="1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17"/>
          <p:cNvSpPr txBox="1">
            <a:spLocks noGrp="1"/>
          </p:cNvSpPr>
          <p:nvPr>
            <p:ph type="subTitle" idx="4"/>
          </p:nvPr>
        </p:nvSpPr>
        <p:spPr>
          <a:xfrm>
            <a:off x="3577144" y="3498800"/>
            <a:ext cx="1986000" cy="1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17"/>
          <p:cNvSpPr txBox="1">
            <a:spLocks noGrp="1"/>
          </p:cNvSpPr>
          <p:nvPr>
            <p:ph type="subTitle" idx="5"/>
          </p:nvPr>
        </p:nvSpPr>
        <p:spPr>
          <a:xfrm>
            <a:off x="6430388" y="1710161"/>
            <a:ext cx="1986000" cy="1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17"/>
          <p:cNvSpPr txBox="1">
            <a:spLocks noGrp="1"/>
          </p:cNvSpPr>
          <p:nvPr>
            <p:ph type="subTitle" idx="6"/>
          </p:nvPr>
        </p:nvSpPr>
        <p:spPr>
          <a:xfrm>
            <a:off x="6430388" y="3498800"/>
            <a:ext cx="1986000" cy="1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01" name="Google Shape;501;p17"/>
          <p:cNvSpPr txBox="1">
            <a:spLocks noGrp="1"/>
          </p:cNvSpPr>
          <p:nvPr>
            <p:ph type="subTitle" idx="7"/>
          </p:nvPr>
        </p:nvSpPr>
        <p:spPr>
          <a:xfrm>
            <a:off x="731700" y="1060275"/>
            <a:ext cx="19782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02" name="Google Shape;502;p17"/>
          <p:cNvSpPr txBox="1">
            <a:spLocks noGrp="1"/>
          </p:cNvSpPr>
          <p:nvPr>
            <p:ph type="subTitle" idx="8"/>
          </p:nvPr>
        </p:nvSpPr>
        <p:spPr>
          <a:xfrm>
            <a:off x="3582994" y="1060284"/>
            <a:ext cx="19782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03" name="Google Shape;503;p17"/>
          <p:cNvSpPr txBox="1">
            <a:spLocks noGrp="1"/>
          </p:cNvSpPr>
          <p:nvPr>
            <p:ph type="subTitle" idx="9"/>
          </p:nvPr>
        </p:nvSpPr>
        <p:spPr>
          <a:xfrm>
            <a:off x="6434288" y="1060284"/>
            <a:ext cx="19782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04" name="Google Shape;504;p17"/>
          <p:cNvSpPr txBox="1">
            <a:spLocks noGrp="1"/>
          </p:cNvSpPr>
          <p:nvPr>
            <p:ph type="subTitle" idx="13"/>
          </p:nvPr>
        </p:nvSpPr>
        <p:spPr>
          <a:xfrm>
            <a:off x="723900" y="2845800"/>
            <a:ext cx="19860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05" name="Google Shape;505;p17"/>
          <p:cNvSpPr txBox="1">
            <a:spLocks noGrp="1"/>
          </p:cNvSpPr>
          <p:nvPr>
            <p:ph type="subTitle" idx="14"/>
          </p:nvPr>
        </p:nvSpPr>
        <p:spPr>
          <a:xfrm>
            <a:off x="3582995" y="2845800"/>
            <a:ext cx="19782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06" name="Google Shape;506;p17"/>
          <p:cNvSpPr txBox="1">
            <a:spLocks noGrp="1"/>
          </p:cNvSpPr>
          <p:nvPr>
            <p:ph type="subTitle" idx="15"/>
          </p:nvPr>
        </p:nvSpPr>
        <p:spPr>
          <a:xfrm>
            <a:off x="6434290" y="2845800"/>
            <a:ext cx="19782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07" name="Google Shape;507;p17"/>
          <p:cNvSpPr/>
          <p:nvPr/>
        </p:nvSpPr>
        <p:spPr>
          <a:xfrm rot="-3263452" flipH="1">
            <a:off x="7372110" y="4038327"/>
            <a:ext cx="2997856" cy="2576292"/>
          </a:xfrm>
          <a:custGeom>
            <a:avLst/>
            <a:gdLst/>
            <a:ahLst/>
            <a:cxnLst/>
            <a:rect l="l" t="t" r="r" b="b"/>
            <a:pathLst>
              <a:path w="38869" h="30330" extrusionOk="0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17"/>
          <p:cNvSpPr/>
          <p:nvPr/>
        </p:nvSpPr>
        <p:spPr>
          <a:xfrm rot="531647" flipH="1">
            <a:off x="-1621232" y="4095570"/>
            <a:ext cx="2581069" cy="2087046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17"/>
          <p:cNvSpPr/>
          <p:nvPr/>
        </p:nvSpPr>
        <p:spPr>
          <a:xfrm rot="460658" flipH="1">
            <a:off x="7344116" y="-1448948"/>
            <a:ext cx="3053845" cy="2469331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0" name="Google Shape;510;p17"/>
          <p:cNvGrpSpPr/>
          <p:nvPr/>
        </p:nvGrpSpPr>
        <p:grpSpPr>
          <a:xfrm>
            <a:off x="7931872" y="177093"/>
            <a:ext cx="997824" cy="737095"/>
            <a:chOff x="7931872" y="177093"/>
            <a:chExt cx="997824" cy="737095"/>
          </a:xfrm>
        </p:grpSpPr>
        <p:grpSp>
          <p:nvGrpSpPr>
            <p:cNvPr id="511" name="Google Shape;511;p17"/>
            <p:cNvGrpSpPr/>
            <p:nvPr/>
          </p:nvGrpSpPr>
          <p:grpSpPr>
            <a:xfrm>
              <a:off x="7931872" y="177093"/>
              <a:ext cx="919725" cy="318025"/>
              <a:chOff x="7230903" y="4635722"/>
              <a:chExt cx="652843" cy="225742"/>
            </a:xfrm>
          </p:grpSpPr>
          <p:sp>
            <p:nvSpPr>
              <p:cNvPr id="512" name="Google Shape;512;p17"/>
              <p:cNvSpPr/>
              <p:nvPr/>
            </p:nvSpPr>
            <p:spPr>
              <a:xfrm>
                <a:off x="7230903" y="4635722"/>
                <a:ext cx="652843" cy="225742"/>
              </a:xfrm>
              <a:custGeom>
                <a:avLst/>
                <a:gdLst/>
                <a:ahLst/>
                <a:cxnLst/>
                <a:rect l="l" t="t" r="r" b="b"/>
                <a:pathLst>
                  <a:path w="652843" h="225742" extrusionOk="0">
                    <a:moveTo>
                      <a:pt x="619030" y="0"/>
                    </a:moveTo>
                    <a:cubicBezTo>
                      <a:pt x="637705" y="0"/>
                      <a:pt x="652844" y="15139"/>
                      <a:pt x="652844" y="33814"/>
                    </a:cubicBezTo>
                    <a:lnTo>
                      <a:pt x="652844" y="191929"/>
                    </a:lnTo>
                    <a:cubicBezTo>
                      <a:pt x="652844" y="210603"/>
                      <a:pt x="637704" y="225742"/>
                      <a:pt x="619030" y="225742"/>
                    </a:cubicBezTo>
                    <a:lnTo>
                      <a:pt x="33814" y="225742"/>
                    </a:lnTo>
                    <a:cubicBezTo>
                      <a:pt x="15139" y="225742"/>
                      <a:pt x="0" y="210603"/>
                      <a:pt x="0" y="191929"/>
                    </a:cubicBezTo>
                    <a:lnTo>
                      <a:pt x="0" y="33814"/>
                    </a:lnTo>
                    <a:cubicBezTo>
                      <a:pt x="0" y="15139"/>
                      <a:pt x="15139" y="0"/>
                      <a:pt x="33814" y="0"/>
                    </a:cubicBezTo>
                    <a:lnTo>
                      <a:pt x="61903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7"/>
              <p:cNvSpPr/>
              <p:nvPr/>
            </p:nvSpPr>
            <p:spPr>
              <a:xfrm>
                <a:off x="7287577" y="4672107"/>
                <a:ext cx="151161" cy="151161"/>
              </a:xfrm>
              <a:custGeom>
                <a:avLst/>
                <a:gdLst/>
                <a:ahLst/>
                <a:cxnLst/>
                <a:rect l="l" t="t" r="r" b="b"/>
                <a:pathLst>
                  <a:path w="151161" h="151161" extrusionOk="0">
                    <a:moveTo>
                      <a:pt x="0" y="0"/>
                    </a:moveTo>
                    <a:lnTo>
                      <a:pt x="151161" y="0"/>
                    </a:lnTo>
                    <a:lnTo>
                      <a:pt x="151161" y="151162"/>
                    </a:lnTo>
                    <a:lnTo>
                      <a:pt x="0" y="1511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14" name="Google Shape;514;p17"/>
              <p:cNvGrpSpPr/>
              <p:nvPr/>
            </p:nvGrpSpPr>
            <p:grpSpPr>
              <a:xfrm>
                <a:off x="7487126" y="4676394"/>
                <a:ext cx="332041" cy="142684"/>
                <a:chOff x="7487126" y="4676394"/>
                <a:chExt cx="332041" cy="142684"/>
              </a:xfrm>
            </p:grpSpPr>
            <p:sp>
              <p:nvSpPr>
                <p:cNvPr id="515" name="Google Shape;515;p17"/>
                <p:cNvSpPr/>
                <p:nvPr/>
              </p:nvSpPr>
              <p:spPr>
                <a:xfrm>
                  <a:off x="7487126" y="4676394"/>
                  <a:ext cx="332041" cy="20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041" h="20383" extrusionOk="0">
                      <a:moveTo>
                        <a:pt x="0" y="0"/>
                      </a:moveTo>
                      <a:lnTo>
                        <a:pt x="332041" y="0"/>
                      </a:lnTo>
                      <a:lnTo>
                        <a:pt x="332041" y="20384"/>
                      </a:lnTo>
                      <a:lnTo>
                        <a:pt x="0" y="203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6" name="Google Shape;516;p17"/>
                <p:cNvSpPr/>
                <p:nvPr/>
              </p:nvSpPr>
              <p:spPr>
                <a:xfrm>
                  <a:off x="7487126" y="4717161"/>
                  <a:ext cx="290322" cy="20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322" h="20383" extrusionOk="0">
                      <a:moveTo>
                        <a:pt x="0" y="0"/>
                      </a:moveTo>
                      <a:lnTo>
                        <a:pt x="290322" y="0"/>
                      </a:lnTo>
                      <a:lnTo>
                        <a:pt x="290322" y="20384"/>
                      </a:lnTo>
                      <a:lnTo>
                        <a:pt x="0" y="203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7" name="Google Shape;517;p17"/>
                <p:cNvSpPr/>
                <p:nvPr/>
              </p:nvSpPr>
              <p:spPr>
                <a:xfrm>
                  <a:off x="7487126" y="4757928"/>
                  <a:ext cx="303942" cy="20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942" h="20383" extrusionOk="0">
                      <a:moveTo>
                        <a:pt x="0" y="0"/>
                      </a:moveTo>
                      <a:lnTo>
                        <a:pt x="303942" y="0"/>
                      </a:lnTo>
                      <a:lnTo>
                        <a:pt x="303942" y="20384"/>
                      </a:lnTo>
                      <a:lnTo>
                        <a:pt x="0" y="203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8" name="Google Shape;518;p17"/>
                <p:cNvSpPr/>
                <p:nvPr/>
              </p:nvSpPr>
              <p:spPr>
                <a:xfrm>
                  <a:off x="7487126" y="4798695"/>
                  <a:ext cx="171545" cy="20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545" h="20383" extrusionOk="0">
                      <a:moveTo>
                        <a:pt x="0" y="0"/>
                      </a:moveTo>
                      <a:lnTo>
                        <a:pt x="171545" y="0"/>
                      </a:lnTo>
                      <a:lnTo>
                        <a:pt x="171545" y="20384"/>
                      </a:lnTo>
                      <a:lnTo>
                        <a:pt x="0" y="203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19" name="Google Shape;519;p17"/>
            <p:cNvGrpSpPr/>
            <p:nvPr/>
          </p:nvGrpSpPr>
          <p:grpSpPr>
            <a:xfrm>
              <a:off x="7931872" y="596163"/>
              <a:ext cx="919725" cy="318025"/>
              <a:chOff x="7230903" y="4933188"/>
              <a:chExt cx="652843" cy="225742"/>
            </a:xfrm>
          </p:grpSpPr>
          <p:grpSp>
            <p:nvGrpSpPr>
              <p:cNvPr id="520" name="Google Shape;520;p17"/>
              <p:cNvGrpSpPr/>
              <p:nvPr/>
            </p:nvGrpSpPr>
            <p:grpSpPr>
              <a:xfrm>
                <a:off x="7230903" y="4933188"/>
                <a:ext cx="652843" cy="225742"/>
                <a:chOff x="7230903" y="4933188"/>
                <a:chExt cx="652843" cy="225742"/>
              </a:xfrm>
            </p:grpSpPr>
            <p:sp>
              <p:nvSpPr>
                <p:cNvPr id="521" name="Google Shape;521;p17"/>
                <p:cNvSpPr/>
                <p:nvPr/>
              </p:nvSpPr>
              <p:spPr>
                <a:xfrm>
                  <a:off x="7230903" y="4933188"/>
                  <a:ext cx="652843" cy="225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843" h="225742" extrusionOk="0">
                      <a:moveTo>
                        <a:pt x="619030" y="0"/>
                      </a:moveTo>
                      <a:cubicBezTo>
                        <a:pt x="637705" y="0"/>
                        <a:pt x="652844" y="15139"/>
                        <a:pt x="652844" y="33814"/>
                      </a:cubicBezTo>
                      <a:lnTo>
                        <a:pt x="652844" y="191929"/>
                      </a:lnTo>
                      <a:cubicBezTo>
                        <a:pt x="652844" y="210604"/>
                        <a:pt x="637704" y="225742"/>
                        <a:pt x="619030" y="225742"/>
                      </a:cubicBezTo>
                      <a:lnTo>
                        <a:pt x="33814" y="225742"/>
                      </a:lnTo>
                      <a:cubicBezTo>
                        <a:pt x="15139" y="225742"/>
                        <a:pt x="0" y="210604"/>
                        <a:pt x="0" y="191929"/>
                      </a:cubicBezTo>
                      <a:lnTo>
                        <a:pt x="0" y="33814"/>
                      </a:lnTo>
                      <a:cubicBezTo>
                        <a:pt x="0" y="15139"/>
                        <a:pt x="15139" y="0"/>
                        <a:pt x="33814" y="0"/>
                      </a:cubicBezTo>
                      <a:lnTo>
                        <a:pt x="61903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2" name="Google Shape;522;p17"/>
                <p:cNvSpPr/>
                <p:nvPr/>
              </p:nvSpPr>
              <p:spPr>
                <a:xfrm>
                  <a:off x="7287577" y="4969668"/>
                  <a:ext cx="151161" cy="151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161" h="151161" extrusionOk="0">
                      <a:moveTo>
                        <a:pt x="75534" y="151162"/>
                      </a:moveTo>
                      <a:lnTo>
                        <a:pt x="75534" y="151162"/>
                      </a:lnTo>
                      <a:cubicBezTo>
                        <a:pt x="33814" y="151162"/>
                        <a:pt x="0" y="117348"/>
                        <a:pt x="0" y="75629"/>
                      </a:cubicBezTo>
                      <a:lnTo>
                        <a:pt x="0" y="75629"/>
                      </a:lnTo>
                      <a:cubicBezTo>
                        <a:pt x="0" y="33909"/>
                        <a:pt x="33814" y="0"/>
                        <a:pt x="75534" y="0"/>
                      </a:cubicBezTo>
                      <a:lnTo>
                        <a:pt x="75534" y="0"/>
                      </a:lnTo>
                      <a:cubicBezTo>
                        <a:pt x="117253" y="0"/>
                        <a:pt x="151162" y="33814"/>
                        <a:pt x="151162" y="75533"/>
                      </a:cubicBezTo>
                      <a:lnTo>
                        <a:pt x="151162" y="75533"/>
                      </a:lnTo>
                      <a:cubicBezTo>
                        <a:pt x="151162" y="117253"/>
                        <a:pt x="117348" y="151162"/>
                        <a:pt x="75534" y="15116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23" name="Google Shape;523;p17"/>
                <p:cNvGrpSpPr/>
                <p:nvPr/>
              </p:nvGrpSpPr>
              <p:grpSpPr>
                <a:xfrm>
                  <a:off x="7487126" y="4973859"/>
                  <a:ext cx="332041" cy="142684"/>
                  <a:chOff x="7487126" y="4973859"/>
                  <a:chExt cx="332041" cy="142684"/>
                </a:xfrm>
              </p:grpSpPr>
              <p:sp>
                <p:nvSpPr>
                  <p:cNvPr id="524" name="Google Shape;524;p17"/>
                  <p:cNvSpPr/>
                  <p:nvPr/>
                </p:nvSpPr>
                <p:spPr>
                  <a:xfrm>
                    <a:off x="7506747" y="4973859"/>
                    <a:ext cx="280034" cy="20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034" h="20383" extrusionOk="0">
                        <a:moveTo>
                          <a:pt x="0" y="0"/>
                        </a:moveTo>
                        <a:lnTo>
                          <a:pt x="280035" y="0"/>
                        </a:lnTo>
                        <a:lnTo>
                          <a:pt x="280035" y="20384"/>
                        </a:lnTo>
                        <a:lnTo>
                          <a:pt x="0" y="2038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5" name="Google Shape;525;p17"/>
                  <p:cNvSpPr/>
                  <p:nvPr/>
                </p:nvSpPr>
                <p:spPr>
                  <a:xfrm>
                    <a:off x="7487126" y="5014626"/>
                    <a:ext cx="205073" cy="20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073" h="20383" extrusionOk="0">
                        <a:moveTo>
                          <a:pt x="0" y="0"/>
                        </a:moveTo>
                        <a:lnTo>
                          <a:pt x="205073" y="0"/>
                        </a:lnTo>
                        <a:lnTo>
                          <a:pt x="205073" y="20384"/>
                        </a:lnTo>
                        <a:lnTo>
                          <a:pt x="0" y="2038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6" name="Google Shape;526;p17"/>
                  <p:cNvSpPr/>
                  <p:nvPr/>
                </p:nvSpPr>
                <p:spPr>
                  <a:xfrm>
                    <a:off x="7487126" y="5055393"/>
                    <a:ext cx="332041" cy="20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2041" h="20383" extrusionOk="0">
                        <a:moveTo>
                          <a:pt x="0" y="0"/>
                        </a:moveTo>
                        <a:lnTo>
                          <a:pt x="332041" y="0"/>
                        </a:lnTo>
                        <a:lnTo>
                          <a:pt x="332041" y="20384"/>
                        </a:lnTo>
                        <a:lnTo>
                          <a:pt x="0" y="2038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7" name="Google Shape;527;p17"/>
                  <p:cNvSpPr/>
                  <p:nvPr/>
                </p:nvSpPr>
                <p:spPr>
                  <a:xfrm>
                    <a:off x="7487126" y="5096160"/>
                    <a:ext cx="171545" cy="20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545" h="20383" extrusionOk="0">
                        <a:moveTo>
                          <a:pt x="0" y="0"/>
                        </a:moveTo>
                        <a:lnTo>
                          <a:pt x="171545" y="0"/>
                        </a:lnTo>
                        <a:lnTo>
                          <a:pt x="171545" y="20384"/>
                        </a:lnTo>
                        <a:lnTo>
                          <a:pt x="0" y="2038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528" name="Google Shape;528;p17"/>
              <p:cNvSpPr/>
              <p:nvPr/>
            </p:nvSpPr>
            <p:spPr>
              <a:xfrm>
                <a:off x="7338250" y="5011639"/>
                <a:ext cx="50734" cy="60632"/>
              </a:xfrm>
              <a:custGeom>
                <a:avLst/>
                <a:gdLst/>
                <a:ahLst/>
                <a:cxnLst/>
                <a:rect l="l" t="t" r="r" b="b"/>
                <a:pathLst>
                  <a:path w="50734" h="60632" extrusionOk="0">
                    <a:moveTo>
                      <a:pt x="0" y="4892"/>
                    </a:moveTo>
                    <a:lnTo>
                      <a:pt x="0" y="55851"/>
                    </a:lnTo>
                    <a:cubicBezTo>
                      <a:pt x="0" y="59566"/>
                      <a:pt x="4001" y="61851"/>
                      <a:pt x="7239" y="59947"/>
                    </a:cubicBezTo>
                    <a:lnTo>
                      <a:pt x="48387" y="35563"/>
                    </a:lnTo>
                    <a:cubicBezTo>
                      <a:pt x="51435" y="33753"/>
                      <a:pt x="51531" y="29371"/>
                      <a:pt x="48578" y="27371"/>
                    </a:cubicBezTo>
                    <a:lnTo>
                      <a:pt x="7430" y="796"/>
                    </a:lnTo>
                    <a:cubicBezTo>
                      <a:pt x="4191" y="-1299"/>
                      <a:pt x="0" y="987"/>
                      <a:pt x="0" y="4797"/>
                    </a:cubicBezTo>
                    <a:lnTo>
                      <a:pt x="0" y="489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9" name="Google Shape;529;p17"/>
            <p:cNvGrpSpPr/>
            <p:nvPr/>
          </p:nvGrpSpPr>
          <p:grpSpPr>
            <a:xfrm>
              <a:off x="8756326" y="539537"/>
              <a:ext cx="173370" cy="112690"/>
              <a:chOff x="7816120" y="4892994"/>
              <a:chExt cx="123062" cy="79990"/>
            </a:xfrm>
          </p:grpSpPr>
          <p:grpSp>
            <p:nvGrpSpPr>
              <p:cNvPr id="530" name="Google Shape;530;p17"/>
              <p:cNvGrpSpPr/>
              <p:nvPr/>
            </p:nvGrpSpPr>
            <p:grpSpPr>
              <a:xfrm>
                <a:off x="7816120" y="4902803"/>
                <a:ext cx="123062" cy="63817"/>
                <a:chOff x="7816120" y="4902803"/>
                <a:chExt cx="123062" cy="63817"/>
              </a:xfrm>
            </p:grpSpPr>
            <p:sp>
              <p:nvSpPr>
                <p:cNvPr id="531" name="Google Shape;531;p17"/>
                <p:cNvSpPr/>
                <p:nvPr/>
              </p:nvSpPr>
              <p:spPr>
                <a:xfrm>
                  <a:off x="7816120" y="4902803"/>
                  <a:ext cx="123062" cy="63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062" h="63817" extrusionOk="0">
                      <a:moveTo>
                        <a:pt x="61531" y="63817"/>
                      </a:moveTo>
                      <a:cubicBezTo>
                        <a:pt x="86963" y="63817"/>
                        <a:pt x="109442" y="51244"/>
                        <a:pt x="123063" y="31909"/>
                      </a:cubicBezTo>
                      <a:cubicBezTo>
                        <a:pt x="109442" y="12573"/>
                        <a:pt x="86963" y="0"/>
                        <a:pt x="61531" y="0"/>
                      </a:cubicBezTo>
                      <a:cubicBezTo>
                        <a:pt x="36100" y="0"/>
                        <a:pt x="13621" y="12573"/>
                        <a:pt x="0" y="31909"/>
                      </a:cubicBezTo>
                      <a:cubicBezTo>
                        <a:pt x="13621" y="51244"/>
                        <a:pt x="36100" y="63817"/>
                        <a:pt x="61531" y="6381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2" name="Google Shape;532;p17"/>
                <p:cNvSpPr/>
                <p:nvPr/>
              </p:nvSpPr>
              <p:spPr>
                <a:xfrm>
                  <a:off x="7858029" y="4915090"/>
                  <a:ext cx="39242" cy="392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242" h="39243" extrusionOk="0">
                      <a:moveTo>
                        <a:pt x="39243" y="19621"/>
                      </a:moveTo>
                      <a:cubicBezTo>
                        <a:pt x="39243" y="30458"/>
                        <a:pt x="30458" y="39243"/>
                        <a:pt x="19621" y="39243"/>
                      </a:cubicBezTo>
                      <a:cubicBezTo>
                        <a:pt x="8785" y="39243"/>
                        <a:pt x="0" y="30458"/>
                        <a:pt x="0" y="19621"/>
                      </a:cubicBezTo>
                      <a:cubicBezTo>
                        <a:pt x="0" y="8785"/>
                        <a:pt x="8785" y="0"/>
                        <a:pt x="19621" y="0"/>
                      </a:cubicBezTo>
                      <a:cubicBezTo>
                        <a:pt x="30458" y="0"/>
                        <a:pt x="39243" y="8785"/>
                        <a:pt x="39243" y="1962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33" name="Google Shape;533;p17"/>
              <p:cNvSpPr/>
              <p:nvPr/>
            </p:nvSpPr>
            <p:spPr>
              <a:xfrm rot="-2700000">
                <a:off x="7825456" y="4928129"/>
                <a:ext cx="103403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103346" h="9715" extrusionOk="0">
                    <a:moveTo>
                      <a:pt x="0" y="0"/>
                    </a:moveTo>
                    <a:lnTo>
                      <a:pt x="103346" y="0"/>
                    </a:lnTo>
                    <a:lnTo>
                      <a:pt x="103346" y="9716"/>
                    </a:lnTo>
                    <a:lnTo>
                      <a:pt x="0" y="97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_1">
  <p:cSld name="TITLE_ONLY_1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18"/>
          <p:cNvSpPr/>
          <p:nvPr/>
        </p:nvSpPr>
        <p:spPr>
          <a:xfrm rot="337739" flipH="1">
            <a:off x="8212271" y="3187242"/>
            <a:ext cx="3158465" cy="3518480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7" name="Google Shape;537;p18"/>
          <p:cNvGrpSpPr/>
          <p:nvPr/>
        </p:nvGrpSpPr>
        <p:grpSpPr>
          <a:xfrm>
            <a:off x="90200" y="4214393"/>
            <a:ext cx="516117" cy="779220"/>
            <a:chOff x="10572463" y="3528536"/>
            <a:chExt cx="580168" cy="875823"/>
          </a:xfrm>
        </p:grpSpPr>
        <p:grpSp>
          <p:nvGrpSpPr>
            <p:cNvPr id="538" name="Google Shape;538;p18"/>
            <p:cNvGrpSpPr/>
            <p:nvPr/>
          </p:nvGrpSpPr>
          <p:grpSpPr>
            <a:xfrm>
              <a:off x="10713815" y="3528536"/>
              <a:ext cx="438816" cy="746664"/>
              <a:chOff x="10713815" y="3528536"/>
              <a:chExt cx="438816" cy="746664"/>
            </a:xfrm>
          </p:grpSpPr>
          <p:sp>
            <p:nvSpPr>
              <p:cNvPr id="539" name="Google Shape;539;p18"/>
              <p:cNvSpPr/>
              <p:nvPr/>
            </p:nvSpPr>
            <p:spPr>
              <a:xfrm>
                <a:off x="10713815" y="3528536"/>
                <a:ext cx="438816" cy="746664"/>
              </a:xfrm>
              <a:custGeom>
                <a:avLst/>
                <a:gdLst/>
                <a:ahLst/>
                <a:cxnLst/>
                <a:rect l="l" t="t" r="r" b="b"/>
                <a:pathLst>
                  <a:path w="438816" h="746664" extrusionOk="0">
                    <a:moveTo>
                      <a:pt x="438721" y="746569"/>
                    </a:moveTo>
                    <a:lnTo>
                      <a:pt x="0" y="746569"/>
                    </a:lnTo>
                    <a:lnTo>
                      <a:pt x="0" y="0"/>
                    </a:lnTo>
                    <a:lnTo>
                      <a:pt x="326231" y="0"/>
                    </a:lnTo>
                    <a:cubicBezTo>
                      <a:pt x="370141" y="43910"/>
                      <a:pt x="394811" y="68580"/>
                      <a:pt x="438816" y="112585"/>
                    </a:cubicBezTo>
                    <a:lnTo>
                      <a:pt x="438816" y="746665"/>
                    </a:lnTo>
                    <a:lnTo>
                      <a:pt x="438721" y="74656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40" name="Google Shape;540;p18"/>
              <p:cNvGrpSpPr/>
              <p:nvPr/>
            </p:nvGrpSpPr>
            <p:grpSpPr>
              <a:xfrm>
                <a:off x="10776489" y="3625310"/>
                <a:ext cx="313848" cy="288226"/>
                <a:chOff x="10776489" y="3625310"/>
                <a:chExt cx="313848" cy="288226"/>
              </a:xfrm>
            </p:grpSpPr>
            <p:sp>
              <p:nvSpPr>
                <p:cNvPr id="541" name="Google Shape;541;p18"/>
                <p:cNvSpPr/>
                <p:nvPr/>
              </p:nvSpPr>
              <p:spPr>
                <a:xfrm>
                  <a:off x="10776489" y="3625310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2" name="Google Shape;542;p18"/>
                <p:cNvSpPr/>
                <p:nvPr/>
              </p:nvSpPr>
              <p:spPr>
                <a:xfrm>
                  <a:off x="10776489" y="3678650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3" name="Google Shape;543;p18"/>
                <p:cNvSpPr/>
                <p:nvPr/>
              </p:nvSpPr>
              <p:spPr>
                <a:xfrm>
                  <a:off x="10776489" y="3731990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4" name="Google Shape;544;p18"/>
                <p:cNvSpPr/>
                <p:nvPr/>
              </p:nvSpPr>
              <p:spPr>
                <a:xfrm>
                  <a:off x="10776489" y="3785425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5" name="Google Shape;545;p18"/>
                <p:cNvSpPr/>
                <p:nvPr/>
              </p:nvSpPr>
              <p:spPr>
                <a:xfrm>
                  <a:off x="10776489" y="3838765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6" name="Google Shape;546;p18"/>
                <p:cNvSpPr/>
                <p:nvPr/>
              </p:nvSpPr>
              <p:spPr>
                <a:xfrm>
                  <a:off x="10776489" y="3892105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90" y="0"/>
                      </a:lnTo>
                      <a:lnTo>
                        <a:pt x="184690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44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47" name="Google Shape;547;p18"/>
              <p:cNvGrpSpPr/>
              <p:nvPr/>
            </p:nvGrpSpPr>
            <p:grpSpPr>
              <a:xfrm>
                <a:off x="10776489" y="3999547"/>
                <a:ext cx="313848" cy="181546"/>
                <a:chOff x="10776489" y="3999547"/>
                <a:chExt cx="313848" cy="181546"/>
              </a:xfrm>
            </p:grpSpPr>
            <p:sp>
              <p:nvSpPr>
                <p:cNvPr id="548" name="Google Shape;548;p18"/>
                <p:cNvSpPr/>
                <p:nvPr/>
              </p:nvSpPr>
              <p:spPr>
                <a:xfrm>
                  <a:off x="10776489" y="3999547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9" name="Google Shape;549;p18"/>
                <p:cNvSpPr/>
                <p:nvPr/>
              </p:nvSpPr>
              <p:spPr>
                <a:xfrm>
                  <a:off x="10776489" y="4052887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0" name="Google Shape;550;p18"/>
                <p:cNvSpPr/>
                <p:nvPr/>
              </p:nvSpPr>
              <p:spPr>
                <a:xfrm>
                  <a:off x="10776489" y="4106322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1" name="Google Shape;551;p18"/>
                <p:cNvSpPr/>
                <p:nvPr/>
              </p:nvSpPr>
              <p:spPr>
                <a:xfrm>
                  <a:off x="10776489" y="4159662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90" y="0"/>
                      </a:lnTo>
                      <a:lnTo>
                        <a:pt x="184690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44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52" name="Google Shape;552;p18"/>
              <p:cNvSpPr/>
              <p:nvPr/>
            </p:nvSpPr>
            <p:spPr>
              <a:xfrm>
                <a:off x="11039951" y="3528536"/>
                <a:ext cx="112584" cy="112585"/>
              </a:xfrm>
              <a:custGeom>
                <a:avLst/>
                <a:gdLst/>
                <a:ahLst/>
                <a:cxnLst/>
                <a:rect l="l" t="t" r="r" b="b"/>
                <a:pathLst>
                  <a:path w="112584" h="112585" extrusionOk="0">
                    <a:moveTo>
                      <a:pt x="112585" y="112585"/>
                    </a:moveTo>
                    <a:lnTo>
                      <a:pt x="0" y="112585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43910" y="43910"/>
                      <a:pt x="68580" y="68580"/>
                      <a:pt x="112585" y="112585"/>
                    </a:cubicBezTo>
                    <a:lnTo>
                      <a:pt x="112585" y="11258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3" name="Google Shape;553;p18"/>
            <p:cNvGrpSpPr/>
            <p:nvPr/>
          </p:nvGrpSpPr>
          <p:grpSpPr>
            <a:xfrm>
              <a:off x="10572463" y="3657790"/>
              <a:ext cx="438817" cy="746569"/>
              <a:chOff x="10572463" y="3657790"/>
              <a:chExt cx="438817" cy="746569"/>
            </a:xfrm>
          </p:grpSpPr>
          <p:sp>
            <p:nvSpPr>
              <p:cNvPr id="554" name="Google Shape;554;p18"/>
              <p:cNvSpPr/>
              <p:nvPr/>
            </p:nvSpPr>
            <p:spPr>
              <a:xfrm>
                <a:off x="10572463" y="3657790"/>
                <a:ext cx="438817" cy="746569"/>
              </a:xfrm>
              <a:custGeom>
                <a:avLst/>
                <a:gdLst/>
                <a:ahLst/>
                <a:cxnLst/>
                <a:rect l="l" t="t" r="r" b="b"/>
                <a:pathLst>
                  <a:path w="438817" h="746569" extrusionOk="0">
                    <a:moveTo>
                      <a:pt x="438722" y="746570"/>
                    </a:moveTo>
                    <a:lnTo>
                      <a:pt x="0" y="746570"/>
                    </a:lnTo>
                    <a:lnTo>
                      <a:pt x="0" y="0"/>
                    </a:lnTo>
                    <a:lnTo>
                      <a:pt x="326231" y="0"/>
                    </a:lnTo>
                    <a:cubicBezTo>
                      <a:pt x="370141" y="43910"/>
                      <a:pt x="394812" y="68580"/>
                      <a:pt x="438817" y="112586"/>
                    </a:cubicBezTo>
                    <a:lnTo>
                      <a:pt x="438817" y="746570"/>
                    </a:lnTo>
                    <a:lnTo>
                      <a:pt x="438722" y="74657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55" name="Google Shape;555;p18"/>
              <p:cNvGrpSpPr/>
              <p:nvPr/>
            </p:nvGrpSpPr>
            <p:grpSpPr>
              <a:xfrm>
                <a:off x="10635138" y="3754469"/>
                <a:ext cx="313848" cy="288321"/>
                <a:chOff x="10635138" y="3754469"/>
                <a:chExt cx="313848" cy="288321"/>
              </a:xfrm>
            </p:grpSpPr>
            <p:sp>
              <p:nvSpPr>
                <p:cNvPr id="556" name="Google Shape;556;p18"/>
                <p:cNvSpPr/>
                <p:nvPr/>
              </p:nvSpPr>
              <p:spPr>
                <a:xfrm>
                  <a:off x="10635138" y="3754469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7" name="Google Shape;557;p18"/>
                <p:cNvSpPr/>
                <p:nvPr/>
              </p:nvSpPr>
              <p:spPr>
                <a:xfrm>
                  <a:off x="10635138" y="3807904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8" name="Google Shape;558;p18"/>
                <p:cNvSpPr/>
                <p:nvPr/>
              </p:nvSpPr>
              <p:spPr>
                <a:xfrm>
                  <a:off x="10635138" y="3861244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9" name="Google Shape;559;p18"/>
                <p:cNvSpPr/>
                <p:nvPr/>
              </p:nvSpPr>
              <p:spPr>
                <a:xfrm>
                  <a:off x="10635138" y="3914584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0" name="Google Shape;560;p18"/>
                <p:cNvSpPr/>
                <p:nvPr/>
              </p:nvSpPr>
              <p:spPr>
                <a:xfrm>
                  <a:off x="10635138" y="3968019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1" name="Google Shape;561;p18"/>
                <p:cNvSpPr/>
                <p:nvPr/>
              </p:nvSpPr>
              <p:spPr>
                <a:xfrm>
                  <a:off x="10635138" y="4021359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89" y="0"/>
                      </a:lnTo>
                      <a:lnTo>
                        <a:pt x="184689" y="21431"/>
                      </a:lnTo>
                      <a:lnTo>
                        <a:pt x="-1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2" name="Google Shape;562;p18"/>
              <p:cNvGrpSpPr/>
              <p:nvPr/>
            </p:nvGrpSpPr>
            <p:grpSpPr>
              <a:xfrm>
                <a:off x="10635138" y="4128801"/>
                <a:ext cx="313848" cy="181547"/>
                <a:chOff x="10635138" y="4128801"/>
                <a:chExt cx="313848" cy="181547"/>
              </a:xfrm>
            </p:grpSpPr>
            <p:sp>
              <p:nvSpPr>
                <p:cNvPr id="563" name="Google Shape;563;p18"/>
                <p:cNvSpPr/>
                <p:nvPr/>
              </p:nvSpPr>
              <p:spPr>
                <a:xfrm>
                  <a:off x="10635138" y="4128801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4" name="Google Shape;564;p18"/>
                <p:cNvSpPr/>
                <p:nvPr/>
              </p:nvSpPr>
              <p:spPr>
                <a:xfrm>
                  <a:off x="10635138" y="4182141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" name="Google Shape;565;p18"/>
                <p:cNvSpPr/>
                <p:nvPr/>
              </p:nvSpPr>
              <p:spPr>
                <a:xfrm>
                  <a:off x="10635138" y="4235481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6" name="Google Shape;566;p18"/>
                <p:cNvSpPr/>
                <p:nvPr/>
              </p:nvSpPr>
              <p:spPr>
                <a:xfrm>
                  <a:off x="10635138" y="4288917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89" y="0"/>
                      </a:lnTo>
                      <a:lnTo>
                        <a:pt x="184689" y="21431"/>
                      </a:lnTo>
                      <a:lnTo>
                        <a:pt x="-1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67" name="Google Shape;567;p18"/>
              <p:cNvSpPr/>
              <p:nvPr/>
            </p:nvSpPr>
            <p:spPr>
              <a:xfrm>
                <a:off x="10898599" y="3657790"/>
                <a:ext cx="112586" cy="112585"/>
              </a:xfrm>
              <a:custGeom>
                <a:avLst/>
                <a:gdLst/>
                <a:ahLst/>
                <a:cxnLst/>
                <a:rect l="l" t="t" r="r" b="b"/>
                <a:pathLst>
                  <a:path w="112586" h="112585" extrusionOk="0">
                    <a:moveTo>
                      <a:pt x="112586" y="112586"/>
                    </a:moveTo>
                    <a:lnTo>
                      <a:pt x="0" y="112586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43910" y="43910"/>
                      <a:pt x="68581" y="68580"/>
                      <a:pt x="112586" y="112586"/>
                    </a:cubicBezTo>
                    <a:lnTo>
                      <a:pt x="112586" y="11258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68" name="Google Shape;568;p18"/>
          <p:cNvSpPr/>
          <p:nvPr/>
        </p:nvSpPr>
        <p:spPr>
          <a:xfrm rot="-3657034" flipH="1">
            <a:off x="-1404232" y="-737971"/>
            <a:ext cx="2746020" cy="1627876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9" name="Google Shape;569;p18"/>
          <p:cNvGrpSpPr/>
          <p:nvPr/>
        </p:nvGrpSpPr>
        <p:grpSpPr>
          <a:xfrm>
            <a:off x="8114970" y="266839"/>
            <a:ext cx="829992" cy="750888"/>
            <a:chOff x="8114596" y="445039"/>
            <a:chExt cx="633002" cy="572716"/>
          </a:xfrm>
        </p:grpSpPr>
        <p:grpSp>
          <p:nvGrpSpPr>
            <p:cNvPr id="570" name="Google Shape;570;p18"/>
            <p:cNvGrpSpPr/>
            <p:nvPr/>
          </p:nvGrpSpPr>
          <p:grpSpPr>
            <a:xfrm>
              <a:off x="8114596" y="445039"/>
              <a:ext cx="633002" cy="572716"/>
              <a:chOff x="7189660" y="520827"/>
              <a:chExt cx="598074" cy="541115"/>
            </a:xfrm>
          </p:grpSpPr>
          <p:sp>
            <p:nvSpPr>
              <p:cNvPr id="571" name="Google Shape;571;p18"/>
              <p:cNvSpPr/>
              <p:nvPr/>
            </p:nvSpPr>
            <p:spPr>
              <a:xfrm>
                <a:off x="7189660" y="520827"/>
                <a:ext cx="598074" cy="541115"/>
              </a:xfrm>
              <a:custGeom>
                <a:avLst/>
                <a:gdLst/>
                <a:ahLst/>
                <a:cxnLst/>
                <a:rect l="l" t="t" r="r" b="b"/>
                <a:pathLst>
                  <a:path w="598074" h="541115" extrusionOk="0">
                    <a:moveTo>
                      <a:pt x="557022" y="0"/>
                    </a:moveTo>
                    <a:cubicBezTo>
                      <a:pt x="579695" y="0"/>
                      <a:pt x="598075" y="18380"/>
                      <a:pt x="598075" y="41053"/>
                    </a:cubicBezTo>
                    <a:lnTo>
                      <a:pt x="598075" y="500063"/>
                    </a:lnTo>
                    <a:cubicBezTo>
                      <a:pt x="598075" y="522735"/>
                      <a:pt x="579695" y="541115"/>
                      <a:pt x="557022" y="541115"/>
                    </a:cubicBezTo>
                    <a:lnTo>
                      <a:pt x="41053" y="541115"/>
                    </a:lnTo>
                    <a:cubicBezTo>
                      <a:pt x="18380" y="541115"/>
                      <a:pt x="0" y="522735"/>
                      <a:pt x="0" y="500063"/>
                    </a:cubicBezTo>
                    <a:lnTo>
                      <a:pt x="0" y="41053"/>
                    </a:lnTo>
                    <a:cubicBezTo>
                      <a:pt x="0" y="18380"/>
                      <a:pt x="18380" y="0"/>
                      <a:pt x="41053" y="0"/>
                    </a:cubicBezTo>
                    <a:lnTo>
                      <a:pt x="55702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72" name="Google Shape;572;p18"/>
              <p:cNvGrpSpPr/>
              <p:nvPr/>
            </p:nvGrpSpPr>
            <p:grpSpPr>
              <a:xfrm>
                <a:off x="7579137" y="551973"/>
                <a:ext cx="164782" cy="41529"/>
                <a:chOff x="7579137" y="551973"/>
                <a:chExt cx="164782" cy="41529"/>
              </a:xfrm>
            </p:grpSpPr>
            <p:sp>
              <p:nvSpPr>
                <p:cNvPr id="573" name="Google Shape;573;p18"/>
                <p:cNvSpPr/>
                <p:nvPr/>
              </p:nvSpPr>
              <p:spPr>
                <a:xfrm>
                  <a:off x="7702391" y="551973"/>
                  <a:ext cx="41528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8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4" name="Google Shape;574;p18"/>
                <p:cNvSpPr/>
                <p:nvPr/>
              </p:nvSpPr>
              <p:spPr>
                <a:xfrm>
                  <a:off x="7640764" y="551973"/>
                  <a:ext cx="41528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8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5" name="Google Shape;575;p18"/>
                <p:cNvSpPr/>
                <p:nvPr/>
              </p:nvSpPr>
              <p:spPr>
                <a:xfrm>
                  <a:off x="7579137" y="551973"/>
                  <a:ext cx="41528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8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76" name="Google Shape;576;p18"/>
            <p:cNvGrpSpPr/>
            <p:nvPr/>
          </p:nvGrpSpPr>
          <p:grpSpPr>
            <a:xfrm>
              <a:off x="8184962" y="619646"/>
              <a:ext cx="498115" cy="257273"/>
              <a:chOff x="7256144" y="685800"/>
              <a:chExt cx="470630" cy="243077"/>
            </a:xfrm>
          </p:grpSpPr>
          <p:sp>
            <p:nvSpPr>
              <p:cNvPr id="577" name="Google Shape;577;p18"/>
              <p:cNvSpPr/>
              <p:nvPr/>
            </p:nvSpPr>
            <p:spPr>
              <a:xfrm>
                <a:off x="7256144" y="694753"/>
                <a:ext cx="218503" cy="218217"/>
              </a:xfrm>
              <a:custGeom>
                <a:avLst/>
                <a:gdLst/>
                <a:ahLst/>
                <a:cxnLst/>
                <a:rect l="l" t="t" r="r" b="b"/>
                <a:pathLst>
                  <a:path w="218503" h="218217" extrusionOk="0">
                    <a:moveTo>
                      <a:pt x="216598" y="129540"/>
                    </a:moveTo>
                    <a:cubicBezTo>
                      <a:pt x="217837" y="122968"/>
                      <a:pt x="218504" y="116110"/>
                      <a:pt x="218504" y="109156"/>
                    </a:cubicBezTo>
                    <a:cubicBezTo>
                      <a:pt x="218504" y="102203"/>
                      <a:pt x="217837" y="95440"/>
                      <a:pt x="216598" y="88773"/>
                    </a:cubicBezTo>
                    <a:lnTo>
                      <a:pt x="181261" y="88773"/>
                    </a:lnTo>
                    <a:cubicBezTo>
                      <a:pt x="179641" y="83058"/>
                      <a:pt x="177451" y="77724"/>
                      <a:pt x="174593" y="72676"/>
                    </a:cubicBezTo>
                    <a:lnTo>
                      <a:pt x="199549" y="47720"/>
                    </a:lnTo>
                    <a:cubicBezTo>
                      <a:pt x="191834" y="36385"/>
                      <a:pt x="182118" y="26670"/>
                      <a:pt x="170783" y="18955"/>
                    </a:cubicBezTo>
                    <a:lnTo>
                      <a:pt x="145732" y="44005"/>
                    </a:lnTo>
                    <a:cubicBezTo>
                      <a:pt x="140684" y="41148"/>
                      <a:pt x="135255" y="38957"/>
                      <a:pt x="129635" y="37338"/>
                    </a:cubicBezTo>
                    <a:lnTo>
                      <a:pt x="129635" y="1905"/>
                    </a:lnTo>
                    <a:cubicBezTo>
                      <a:pt x="123063" y="667"/>
                      <a:pt x="116205" y="0"/>
                      <a:pt x="109252" y="0"/>
                    </a:cubicBezTo>
                    <a:cubicBezTo>
                      <a:pt x="102298" y="0"/>
                      <a:pt x="95536" y="667"/>
                      <a:pt x="88868" y="1905"/>
                    </a:cubicBezTo>
                    <a:lnTo>
                      <a:pt x="88868" y="37338"/>
                    </a:lnTo>
                    <a:cubicBezTo>
                      <a:pt x="83154" y="38957"/>
                      <a:pt x="77819" y="41148"/>
                      <a:pt x="72771" y="44005"/>
                    </a:cubicBezTo>
                    <a:lnTo>
                      <a:pt x="47720" y="18955"/>
                    </a:lnTo>
                    <a:cubicBezTo>
                      <a:pt x="36386" y="26670"/>
                      <a:pt x="26670" y="36481"/>
                      <a:pt x="18955" y="47720"/>
                    </a:cubicBezTo>
                    <a:lnTo>
                      <a:pt x="43910" y="72676"/>
                    </a:lnTo>
                    <a:cubicBezTo>
                      <a:pt x="41053" y="77724"/>
                      <a:pt x="38862" y="83153"/>
                      <a:pt x="37243" y="88773"/>
                    </a:cubicBezTo>
                    <a:lnTo>
                      <a:pt x="1905" y="88773"/>
                    </a:lnTo>
                    <a:cubicBezTo>
                      <a:pt x="667" y="95345"/>
                      <a:pt x="0" y="102203"/>
                      <a:pt x="0" y="109156"/>
                    </a:cubicBezTo>
                    <a:cubicBezTo>
                      <a:pt x="0" y="116110"/>
                      <a:pt x="667" y="122873"/>
                      <a:pt x="1905" y="129540"/>
                    </a:cubicBezTo>
                    <a:lnTo>
                      <a:pt x="37243" y="129540"/>
                    </a:lnTo>
                    <a:cubicBezTo>
                      <a:pt x="38862" y="135255"/>
                      <a:pt x="41053" y="140589"/>
                      <a:pt x="43910" y="145637"/>
                    </a:cubicBezTo>
                    <a:lnTo>
                      <a:pt x="18955" y="170593"/>
                    </a:lnTo>
                    <a:cubicBezTo>
                      <a:pt x="26670" y="181928"/>
                      <a:pt x="36386" y="191643"/>
                      <a:pt x="47720" y="199358"/>
                    </a:cubicBezTo>
                    <a:lnTo>
                      <a:pt x="72771" y="174308"/>
                    </a:lnTo>
                    <a:cubicBezTo>
                      <a:pt x="77819" y="177165"/>
                      <a:pt x="83248" y="179356"/>
                      <a:pt x="88868" y="180975"/>
                    </a:cubicBezTo>
                    <a:lnTo>
                      <a:pt x="88868" y="216313"/>
                    </a:lnTo>
                    <a:cubicBezTo>
                      <a:pt x="95441" y="217551"/>
                      <a:pt x="102298" y="218218"/>
                      <a:pt x="109252" y="218218"/>
                    </a:cubicBezTo>
                    <a:cubicBezTo>
                      <a:pt x="116205" y="218218"/>
                      <a:pt x="122968" y="217551"/>
                      <a:pt x="129635" y="216313"/>
                    </a:cubicBezTo>
                    <a:lnTo>
                      <a:pt x="129635" y="180975"/>
                    </a:lnTo>
                    <a:cubicBezTo>
                      <a:pt x="135350" y="179356"/>
                      <a:pt x="140684" y="177070"/>
                      <a:pt x="145732" y="174308"/>
                    </a:cubicBezTo>
                    <a:lnTo>
                      <a:pt x="170783" y="199358"/>
                    </a:lnTo>
                    <a:cubicBezTo>
                      <a:pt x="182118" y="191643"/>
                      <a:pt x="191834" y="181928"/>
                      <a:pt x="199549" y="170593"/>
                    </a:cubicBezTo>
                    <a:lnTo>
                      <a:pt x="174593" y="145542"/>
                    </a:lnTo>
                    <a:cubicBezTo>
                      <a:pt x="177451" y="140494"/>
                      <a:pt x="179641" y="135064"/>
                      <a:pt x="181261" y="129445"/>
                    </a:cubicBezTo>
                    <a:lnTo>
                      <a:pt x="216598" y="129445"/>
                    </a:lnTo>
                    <a:lnTo>
                      <a:pt x="216598" y="129540"/>
                    </a:lnTo>
                    <a:close/>
                    <a:moveTo>
                      <a:pt x="109252" y="131255"/>
                    </a:moveTo>
                    <a:cubicBezTo>
                      <a:pt x="97060" y="131255"/>
                      <a:pt x="87249" y="121349"/>
                      <a:pt x="87249" y="109252"/>
                    </a:cubicBezTo>
                    <a:cubicBezTo>
                      <a:pt x="87249" y="97155"/>
                      <a:pt x="97155" y="87249"/>
                      <a:pt x="109252" y="87249"/>
                    </a:cubicBezTo>
                    <a:cubicBezTo>
                      <a:pt x="121348" y="87249"/>
                      <a:pt x="131255" y="97155"/>
                      <a:pt x="131255" y="109252"/>
                    </a:cubicBezTo>
                    <a:cubicBezTo>
                      <a:pt x="131255" y="121349"/>
                      <a:pt x="121348" y="131255"/>
                      <a:pt x="109252" y="13125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78" name="Google Shape;578;p18"/>
              <p:cNvGrpSpPr/>
              <p:nvPr/>
            </p:nvGrpSpPr>
            <p:grpSpPr>
              <a:xfrm>
                <a:off x="7512843" y="685800"/>
                <a:ext cx="213931" cy="243077"/>
                <a:chOff x="7512843" y="685800"/>
                <a:chExt cx="213931" cy="243077"/>
              </a:xfrm>
            </p:grpSpPr>
            <p:grpSp>
              <p:nvGrpSpPr>
                <p:cNvPr id="579" name="Google Shape;579;p18"/>
                <p:cNvGrpSpPr/>
                <p:nvPr/>
              </p:nvGrpSpPr>
              <p:grpSpPr>
                <a:xfrm>
                  <a:off x="7512843" y="836580"/>
                  <a:ext cx="213931" cy="92297"/>
                  <a:chOff x="7512843" y="836580"/>
                  <a:chExt cx="213931" cy="92297"/>
                </a:xfrm>
              </p:grpSpPr>
              <p:sp>
                <p:nvSpPr>
                  <p:cNvPr id="580" name="Google Shape;580;p18"/>
                  <p:cNvSpPr/>
                  <p:nvPr/>
                </p:nvSpPr>
                <p:spPr>
                  <a:xfrm>
                    <a:off x="7512843" y="856011"/>
                    <a:ext cx="213931" cy="72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72866" extrusionOk="0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9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9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1" name="Google Shape;581;p18"/>
                  <p:cNvSpPr/>
                  <p:nvPr/>
                </p:nvSpPr>
                <p:spPr>
                  <a:xfrm>
                    <a:off x="7512843" y="836580"/>
                    <a:ext cx="213931" cy="38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38861" extrusionOk="0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82" name="Google Shape;582;p18"/>
                <p:cNvGrpSpPr/>
                <p:nvPr/>
              </p:nvGrpSpPr>
              <p:grpSpPr>
                <a:xfrm>
                  <a:off x="7512843" y="761238"/>
                  <a:ext cx="213931" cy="92296"/>
                  <a:chOff x="7512843" y="761238"/>
                  <a:chExt cx="213931" cy="92296"/>
                </a:xfrm>
              </p:grpSpPr>
              <p:sp>
                <p:nvSpPr>
                  <p:cNvPr id="583" name="Google Shape;583;p18"/>
                  <p:cNvSpPr/>
                  <p:nvPr/>
                </p:nvSpPr>
                <p:spPr>
                  <a:xfrm>
                    <a:off x="7512843" y="780668"/>
                    <a:ext cx="213931" cy="72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72866" extrusionOk="0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9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9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4" name="Google Shape;584;p18"/>
                  <p:cNvSpPr/>
                  <p:nvPr/>
                </p:nvSpPr>
                <p:spPr>
                  <a:xfrm>
                    <a:off x="7512843" y="761238"/>
                    <a:ext cx="213931" cy="38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38861" extrusionOk="0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85" name="Google Shape;585;p18"/>
                <p:cNvGrpSpPr/>
                <p:nvPr/>
              </p:nvGrpSpPr>
              <p:grpSpPr>
                <a:xfrm>
                  <a:off x="7512843" y="685800"/>
                  <a:ext cx="213931" cy="92297"/>
                  <a:chOff x="7512843" y="685800"/>
                  <a:chExt cx="213931" cy="92297"/>
                </a:xfrm>
              </p:grpSpPr>
              <p:sp>
                <p:nvSpPr>
                  <p:cNvPr id="586" name="Google Shape;586;p18"/>
                  <p:cNvSpPr/>
                  <p:nvPr/>
                </p:nvSpPr>
                <p:spPr>
                  <a:xfrm>
                    <a:off x="7512843" y="705231"/>
                    <a:ext cx="213931" cy="72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72866" extrusionOk="0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8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8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7" name="Google Shape;587;p18"/>
                  <p:cNvSpPr/>
                  <p:nvPr/>
                </p:nvSpPr>
                <p:spPr>
                  <a:xfrm>
                    <a:off x="7512843" y="685800"/>
                    <a:ext cx="213931" cy="38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38861" extrusionOk="0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_2">
  <p:cSld name="TITLE_ONLY_2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9"/>
          <p:cNvSpPr/>
          <p:nvPr/>
        </p:nvSpPr>
        <p:spPr>
          <a:xfrm rot="9076707" flipH="1">
            <a:off x="7972821" y="-586852"/>
            <a:ext cx="1683799" cy="1672812"/>
          </a:xfrm>
          <a:custGeom>
            <a:avLst/>
            <a:gdLst/>
            <a:ahLst/>
            <a:cxnLst/>
            <a:rect l="l" t="t" r="r" b="b"/>
            <a:pathLst>
              <a:path w="38869" h="30330" extrusionOk="0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91" name="Google Shape;591;p19"/>
          <p:cNvGrpSpPr/>
          <p:nvPr/>
        </p:nvGrpSpPr>
        <p:grpSpPr>
          <a:xfrm flipH="1">
            <a:off x="683048" y="4696520"/>
            <a:ext cx="325927" cy="404808"/>
            <a:chOff x="7385113" y="1535430"/>
            <a:chExt cx="435673" cy="541115"/>
          </a:xfrm>
        </p:grpSpPr>
        <p:sp>
          <p:nvSpPr>
            <p:cNvPr id="592" name="Google Shape;592;p19"/>
            <p:cNvSpPr/>
            <p:nvPr/>
          </p:nvSpPr>
          <p:spPr>
            <a:xfrm>
              <a:off x="7385113" y="1535430"/>
              <a:ext cx="435673" cy="541115"/>
            </a:xfrm>
            <a:custGeom>
              <a:avLst/>
              <a:gdLst/>
              <a:ahLst/>
              <a:cxnLst/>
              <a:rect l="l" t="t" r="r" b="b"/>
              <a:pathLst>
                <a:path w="435673" h="541115" extrusionOk="0">
                  <a:moveTo>
                    <a:pt x="394621" y="0"/>
                  </a:moveTo>
                  <a:cubicBezTo>
                    <a:pt x="417294" y="0"/>
                    <a:pt x="435674" y="18380"/>
                    <a:pt x="435674" y="41053"/>
                  </a:cubicBezTo>
                  <a:lnTo>
                    <a:pt x="435674" y="500062"/>
                  </a:lnTo>
                  <a:cubicBezTo>
                    <a:pt x="435674" y="522735"/>
                    <a:pt x="417294" y="541115"/>
                    <a:pt x="394621" y="541115"/>
                  </a:cubicBezTo>
                  <a:lnTo>
                    <a:pt x="41053" y="541115"/>
                  </a:lnTo>
                  <a:cubicBezTo>
                    <a:pt x="18380" y="541115"/>
                    <a:pt x="0" y="522735"/>
                    <a:pt x="0" y="500062"/>
                  </a:cubicBezTo>
                  <a:lnTo>
                    <a:pt x="0" y="41053"/>
                  </a:lnTo>
                  <a:cubicBezTo>
                    <a:pt x="0" y="18380"/>
                    <a:pt x="18380" y="0"/>
                    <a:pt x="41053" y="0"/>
                  </a:cubicBezTo>
                  <a:lnTo>
                    <a:pt x="3946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93" name="Google Shape;593;p19"/>
            <p:cNvGrpSpPr/>
            <p:nvPr/>
          </p:nvGrpSpPr>
          <p:grpSpPr>
            <a:xfrm>
              <a:off x="7612094" y="1566576"/>
              <a:ext cx="164781" cy="41529"/>
              <a:chOff x="7612094" y="1566576"/>
              <a:chExt cx="164781" cy="41529"/>
            </a:xfrm>
          </p:grpSpPr>
          <p:sp>
            <p:nvSpPr>
              <p:cNvPr id="594" name="Google Shape;594;p19"/>
              <p:cNvSpPr/>
              <p:nvPr/>
            </p:nvSpPr>
            <p:spPr>
              <a:xfrm>
                <a:off x="7735347" y="1566576"/>
                <a:ext cx="41528" cy="41529"/>
              </a:xfrm>
              <a:custGeom>
                <a:avLst/>
                <a:gdLst/>
                <a:ahLst/>
                <a:cxnLst/>
                <a:rect l="l" t="t" r="r" b="b"/>
                <a:pathLst>
                  <a:path w="41528" h="41529" extrusionOk="0">
                    <a:moveTo>
                      <a:pt x="41529" y="20765"/>
                    </a:moveTo>
                    <a:cubicBezTo>
                      <a:pt x="41529" y="32290"/>
                      <a:pt x="32195" y="41529"/>
                      <a:pt x="20764" y="41529"/>
                    </a:cubicBezTo>
                    <a:cubicBezTo>
                      <a:pt x="9335" y="41529"/>
                      <a:pt x="0" y="32194"/>
                      <a:pt x="0" y="20765"/>
                    </a:cubicBezTo>
                    <a:cubicBezTo>
                      <a:pt x="0" y="9334"/>
                      <a:pt x="9335" y="0"/>
                      <a:pt x="20764" y="0"/>
                    </a:cubicBezTo>
                    <a:cubicBezTo>
                      <a:pt x="32195" y="0"/>
                      <a:pt x="41529" y="9334"/>
                      <a:pt x="41529" y="207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Google Shape;595;p19"/>
              <p:cNvSpPr/>
              <p:nvPr/>
            </p:nvSpPr>
            <p:spPr>
              <a:xfrm>
                <a:off x="7673721" y="1566576"/>
                <a:ext cx="41528" cy="41529"/>
              </a:xfrm>
              <a:custGeom>
                <a:avLst/>
                <a:gdLst/>
                <a:ahLst/>
                <a:cxnLst/>
                <a:rect l="l" t="t" r="r" b="b"/>
                <a:pathLst>
                  <a:path w="41528" h="41529" extrusionOk="0">
                    <a:moveTo>
                      <a:pt x="41529" y="20765"/>
                    </a:moveTo>
                    <a:cubicBezTo>
                      <a:pt x="41529" y="32290"/>
                      <a:pt x="32195" y="41529"/>
                      <a:pt x="20764" y="41529"/>
                    </a:cubicBezTo>
                    <a:cubicBezTo>
                      <a:pt x="9334" y="41529"/>
                      <a:pt x="0" y="32194"/>
                      <a:pt x="0" y="20765"/>
                    </a:cubicBezTo>
                    <a:cubicBezTo>
                      <a:pt x="0" y="9334"/>
                      <a:pt x="9334" y="0"/>
                      <a:pt x="20764" y="0"/>
                    </a:cubicBezTo>
                    <a:cubicBezTo>
                      <a:pt x="32195" y="0"/>
                      <a:pt x="41529" y="9334"/>
                      <a:pt x="41529" y="207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596;p19"/>
              <p:cNvSpPr/>
              <p:nvPr/>
            </p:nvSpPr>
            <p:spPr>
              <a:xfrm>
                <a:off x="7612094" y="1566576"/>
                <a:ext cx="41529" cy="41529"/>
              </a:xfrm>
              <a:custGeom>
                <a:avLst/>
                <a:gdLst/>
                <a:ahLst/>
                <a:cxnLst/>
                <a:rect l="l" t="t" r="r" b="b"/>
                <a:pathLst>
                  <a:path w="41529" h="41529" extrusionOk="0">
                    <a:moveTo>
                      <a:pt x="41529" y="20765"/>
                    </a:moveTo>
                    <a:cubicBezTo>
                      <a:pt x="41529" y="32290"/>
                      <a:pt x="32195" y="41529"/>
                      <a:pt x="20764" y="41529"/>
                    </a:cubicBezTo>
                    <a:cubicBezTo>
                      <a:pt x="9335" y="41529"/>
                      <a:pt x="0" y="32194"/>
                      <a:pt x="0" y="20765"/>
                    </a:cubicBezTo>
                    <a:cubicBezTo>
                      <a:pt x="0" y="9334"/>
                      <a:pt x="9335" y="0"/>
                      <a:pt x="20764" y="0"/>
                    </a:cubicBezTo>
                    <a:cubicBezTo>
                      <a:pt x="32195" y="0"/>
                      <a:pt x="41529" y="9334"/>
                      <a:pt x="41529" y="2076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7" name="Google Shape;597;p19"/>
          <p:cNvGrpSpPr/>
          <p:nvPr/>
        </p:nvGrpSpPr>
        <p:grpSpPr>
          <a:xfrm flipH="1">
            <a:off x="713902" y="4774546"/>
            <a:ext cx="268636" cy="280965"/>
            <a:chOff x="7420451" y="1639728"/>
            <a:chExt cx="359091" cy="375571"/>
          </a:xfrm>
        </p:grpSpPr>
        <p:sp>
          <p:nvSpPr>
            <p:cNvPr id="598" name="Google Shape;598;p19"/>
            <p:cNvSpPr/>
            <p:nvPr/>
          </p:nvSpPr>
          <p:spPr>
            <a:xfrm>
              <a:off x="7420451" y="1852041"/>
              <a:ext cx="357473" cy="163258"/>
            </a:xfrm>
            <a:custGeom>
              <a:avLst/>
              <a:gdLst/>
              <a:ahLst/>
              <a:cxnLst/>
              <a:rect l="l" t="t" r="r" b="b"/>
              <a:pathLst>
                <a:path w="357473" h="163258" extrusionOk="0">
                  <a:moveTo>
                    <a:pt x="40196" y="72962"/>
                  </a:moveTo>
                  <a:lnTo>
                    <a:pt x="0" y="72962"/>
                  </a:lnTo>
                  <a:lnTo>
                    <a:pt x="0" y="90297"/>
                  </a:lnTo>
                  <a:lnTo>
                    <a:pt x="40196" y="90297"/>
                  </a:lnTo>
                  <a:lnTo>
                    <a:pt x="40196" y="72962"/>
                  </a:lnTo>
                  <a:close/>
                  <a:moveTo>
                    <a:pt x="185166" y="126778"/>
                  </a:moveTo>
                  <a:lnTo>
                    <a:pt x="294894" y="126778"/>
                  </a:lnTo>
                  <a:lnTo>
                    <a:pt x="294894" y="109347"/>
                  </a:lnTo>
                  <a:lnTo>
                    <a:pt x="185166" y="109347"/>
                  </a:lnTo>
                  <a:lnTo>
                    <a:pt x="185166" y="126778"/>
                  </a:lnTo>
                  <a:close/>
                  <a:moveTo>
                    <a:pt x="294894" y="0"/>
                  </a:moveTo>
                  <a:lnTo>
                    <a:pt x="38291" y="0"/>
                  </a:lnTo>
                  <a:lnTo>
                    <a:pt x="38291" y="17335"/>
                  </a:lnTo>
                  <a:lnTo>
                    <a:pt x="294894" y="17335"/>
                  </a:lnTo>
                  <a:lnTo>
                    <a:pt x="294894" y="0"/>
                  </a:lnTo>
                  <a:close/>
                  <a:moveTo>
                    <a:pt x="0" y="163259"/>
                  </a:moveTo>
                  <a:lnTo>
                    <a:pt x="99632" y="163259"/>
                  </a:lnTo>
                  <a:lnTo>
                    <a:pt x="99632" y="145828"/>
                  </a:lnTo>
                  <a:lnTo>
                    <a:pt x="0" y="145828"/>
                  </a:lnTo>
                  <a:lnTo>
                    <a:pt x="0" y="163259"/>
                  </a:lnTo>
                  <a:close/>
                  <a:moveTo>
                    <a:pt x="76581" y="36481"/>
                  </a:moveTo>
                  <a:lnTo>
                    <a:pt x="0" y="36481"/>
                  </a:lnTo>
                  <a:lnTo>
                    <a:pt x="0" y="53816"/>
                  </a:lnTo>
                  <a:lnTo>
                    <a:pt x="76581" y="53816"/>
                  </a:lnTo>
                  <a:lnTo>
                    <a:pt x="76581" y="36481"/>
                  </a:lnTo>
                  <a:close/>
                  <a:moveTo>
                    <a:pt x="52483" y="90297"/>
                  </a:moveTo>
                  <a:lnTo>
                    <a:pt x="207836" y="90297"/>
                  </a:lnTo>
                  <a:lnTo>
                    <a:pt x="207836" y="72962"/>
                  </a:lnTo>
                  <a:lnTo>
                    <a:pt x="52483" y="72962"/>
                  </a:lnTo>
                  <a:lnTo>
                    <a:pt x="52483" y="90297"/>
                  </a:lnTo>
                  <a:close/>
                  <a:moveTo>
                    <a:pt x="164402" y="109347"/>
                  </a:moveTo>
                  <a:lnTo>
                    <a:pt x="0" y="109347"/>
                  </a:lnTo>
                  <a:lnTo>
                    <a:pt x="0" y="126778"/>
                  </a:lnTo>
                  <a:lnTo>
                    <a:pt x="164402" y="126778"/>
                  </a:lnTo>
                  <a:lnTo>
                    <a:pt x="164402" y="109347"/>
                  </a:lnTo>
                  <a:close/>
                  <a:moveTo>
                    <a:pt x="220218" y="90297"/>
                  </a:moveTo>
                  <a:lnTo>
                    <a:pt x="357378" y="90297"/>
                  </a:lnTo>
                  <a:lnTo>
                    <a:pt x="357378" y="72962"/>
                  </a:lnTo>
                  <a:lnTo>
                    <a:pt x="220218" y="72962"/>
                  </a:lnTo>
                  <a:lnTo>
                    <a:pt x="220218" y="90297"/>
                  </a:lnTo>
                  <a:close/>
                  <a:moveTo>
                    <a:pt x="97441" y="53816"/>
                  </a:moveTo>
                  <a:lnTo>
                    <a:pt x="357474" y="53816"/>
                  </a:lnTo>
                  <a:lnTo>
                    <a:pt x="357474" y="36481"/>
                  </a:lnTo>
                  <a:lnTo>
                    <a:pt x="97441" y="36481"/>
                  </a:lnTo>
                  <a:lnTo>
                    <a:pt x="97441" y="53816"/>
                  </a:lnTo>
                  <a:close/>
                  <a:moveTo>
                    <a:pt x="305371" y="0"/>
                  </a:moveTo>
                  <a:lnTo>
                    <a:pt x="305371" y="17335"/>
                  </a:lnTo>
                  <a:lnTo>
                    <a:pt x="357378" y="17335"/>
                  </a:lnTo>
                  <a:lnTo>
                    <a:pt x="357378" y="0"/>
                  </a:lnTo>
                  <a:lnTo>
                    <a:pt x="305371" y="0"/>
                  </a:lnTo>
                  <a:close/>
                  <a:moveTo>
                    <a:pt x="315659" y="126778"/>
                  </a:moveTo>
                  <a:lnTo>
                    <a:pt x="357378" y="126778"/>
                  </a:lnTo>
                  <a:lnTo>
                    <a:pt x="357378" y="109347"/>
                  </a:lnTo>
                  <a:lnTo>
                    <a:pt x="315659" y="109347"/>
                  </a:lnTo>
                  <a:lnTo>
                    <a:pt x="315659" y="126778"/>
                  </a:lnTo>
                  <a:close/>
                  <a:moveTo>
                    <a:pt x="120396" y="163259"/>
                  </a:moveTo>
                  <a:lnTo>
                    <a:pt x="222981" y="163259"/>
                  </a:lnTo>
                  <a:lnTo>
                    <a:pt x="222981" y="145828"/>
                  </a:lnTo>
                  <a:lnTo>
                    <a:pt x="120396" y="145828"/>
                  </a:lnTo>
                  <a:lnTo>
                    <a:pt x="120396" y="163259"/>
                  </a:lnTo>
                  <a:close/>
                  <a:moveTo>
                    <a:pt x="235363" y="163259"/>
                  </a:moveTo>
                  <a:lnTo>
                    <a:pt x="313563" y="163259"/>
                  </a:lnTo>
                  <a:lnTo>
                    <a:pt x="313563" y="145828"/>
                  </a:lnTo>
                  <a:lnTo>
                    <a:pt x="235363" y="145828"/>
                  </a:lnTo>
                  <a:lnTo>
                    <a:pt x="235363" y="16325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9"/>
            <p:cNvSpPr/>
            <p:nvPr/>
          </p:nvSpPr>
          <p:spPr>
            <a:xfrm>
              <a:off x="7425594" y="1639728"/>
              <a:ext cx="353948" cy="180117"/>
            </a:xfrm>
            <a:custGeom>
              <a:avLst/>
              <a:gdLst/>
              <a:ahLst/>
              <a:cxnLst/>
              <a:rect l="l" t="t" r="r" b="b"/>
              <a:pathLst>
                <a:path w="353948" h="180117" extrusionOk="0">
                  <a:moveTo>
                    <a:pt x="0" y="0"/>
                  </a:moveTo>
                  <a:lnTo>
                    <a:pt x="353949" y="0"/>
                  </a:lnTo>
                  <a:lnTo>
                    <a:pt x="353949" y="180118"/>
                  </a:lnTo>
                  <a:lnTo>
                    <a:pt x="0" y="180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0" name="Google Shape;600;p19"/>
          <p:cNvGrpSpPr/>
          <p:nvPr/>
        </p:nvGrpSpPr>
        <p:grpSpPr>
          <a:xfrm flipH="1">
            <a:off x="96200" y="4469347"/>
            <a:ext cx="355444" cy="644072"/>
            <a:chOff x="1945386" y="5582316"/>
            <a:chExt cx="470725" cy="852963"/>
          </a:xfrm>
        </p:grpSpPr>
        <p:grpSp>
          <p:nvGrpSpPr>
            <p:cNvPr id="601" name="Google Shape;601;p19"/>
            <p:cNvGrpSpPr/>
            <p:nvPr/>
          </p:nvGrpSpPr>
          <p:grpSpPr>
            <a:xfrm>
              <a:off x="1945386" y="5582316"/>
              <a:ext cx="470725" cy="852963"/>
              <a:chOff x="1945386" y="5582316"/>
              <a:chExt cx="470725" cy="852963"/>
            </a:xfrm>
          </p:grpSpPr>
          <p:sp>
            <p:nvSpPr>
              <p:cNvPr id="602" name="Google Shape;602;p19"/>
              <p:cNvSpPr/>
              <p:nvPr/>
            </p:nvSpPr>
            <p:spPr>
              <a:xfrm>
                <a:off x="1945386" y="5582316"/>
                <a:ext cx="470725" cy="852963"/>
              </a:xfrm>
              <a:custGeom>
                <a:avLst/>
                <a:gdLst/>
                <a:ahLst/>
                <a:cxnLst/>
                <a:rect l="l" t="t" r="r" b="b"/>
                <a:pathLst>
                  <a:path w="470725" h="852963" extrusionOk="0">
                    <a:moveTo>
                      <a:pt x="435388" y="0"/>
                    </a:moveTo>
                    <a:cubicBezTo>
                      <a:pt x="454904" y="0"/>
                      <a:pt x="470726" y="15821"/>
                      <a:pt x="470726" y="35338"/>
                    </a:cubicBezTo>
                    <a:lnTo>
                      <a:pt x="470726" y="817626"/>
                    </a:lnTo>
                    <a:cubicBezTo>
                      <a:pt x="470726" y="837143"/>
                      <a:pt x="454904" y="852964"/>
                      <a:pt x="435388" y="852964"/>
                    </a:cubicBezTo>
                    <a:lnTo>
                      <a:pt x="35338" y="852964"/>
                    </a:lnTo>
                    <a:cubicBezTo>
                      <a:pt x="15821" y="852964"/>
                      <a:pt x="0" y="837143"/>
                      <a:pt x="0" y="817626"/>
                    </a:cubicBezTo>
                    <a:lnTo>
                      <a:pt x="0" y="35338"/>
                    </a:lnTo>
                    <a:cubicBezTo>
                      <a:pt x="0" y="15822"/>
                      <a:pt x="15821" y="0"/>
                      <a:pt x="35338" y="0"/>
                    </a:cubicBezTo>
                    <a:lnTo>
                      <a:pt x="4353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9"/>
              <p:cNvSpPr/>
              <p:nvPr/>
            </p:nvSpPr>
            <p:spPr>
              <a:xfrm>
                <a:off x="1965864" y="5625846"/>
                <a:ext cx="429577" cy="699420"/>
              </a:xfrm>
              <a:custGeom>
                <a:avLst/>
                <a:gdLst/>
                <a:ahLst/>
                <a:cxnLst/>
                <a:rect l="l" t="t" r="r" b="b"/>
                <a:pathLst>
                  <a:path w="429577" h="699420" extrusionOk="0">
                    <a:moveTo>
                      <a:pt x="0" y="0"/>
                    </a:moveTo>
                    <a:lnTo>
                      <a:pt x="429578" y="0"/>
                    </a:lnTo>
                    <a:lnTo>
                      <a:pt x="429578" y="699421"/>
                    </a:lnTo>
                    <a:lnTo>
                      <a:pt x="0" y="6994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04" name="Google Shape;604;p19"/>
            <p:cNvSpPr/>
            <p:nvPr/>
          </p:nvSpPr>
          <p:spPr>
            <a:xfrm>
              <a:off x="1986438" y="6371462"/>
              <a:ext cx="388334" cy="32194"/>
            </a:xfrm>
            <a:custGeom>
              <a:avLst/>
              <a:gdLst/>
              <a:ahLst/>
              <a:cxnLst/>
              <a:rect l="l" t="t" r="r" b="b"/>
              <a:pathLst>
                <a:path w="388334" h="32194" extrusionOk="0">
                  <a:moveTo>
                    <a:pt x="88011" y="0"/>
                  </a:moveTo>
                  <a:lnTo>
                    <a:pt x="16097" y="0"/>
                  </a:lnTo>
                  <a:cubicBezTo>
                    <a:pt x="7239" y="0"/>
                    <a:pt x="0" y="7239"/>
                    <a:pt x="0" y="16097"/>
                  </a:cubicBezTo>
                  <a:cubicBezTo>
                    <a:pt x="0" y="24955"/>
                    <a:pt x="7239" y="32195"/>
                    <a:pt x="16097" y="32195"/>
                  </a:cubicBezTo>
                  <a:lnTo>
                    <a:pt x="88011" y="32195"/>
                  </a:lnTo>
                  <a:cubicBezTo>
                    <a:pt x="96869" y="32195"/>
                    <a:pt x="104108" y="24955"/>
                    <a:pt x="104108" y="16097"/>
                  </a:cubicBezTo>
                  <a:cubicBezTo>
                    <a:pt x="104108" y="7239"/>
                    <a:pt x="96869" y="0"/>
                    <a:pt x="88011" y="0"/>
                  </a:cubicBezTo>
                  <a:close/>
                  <a:moveTo>
                    <a:pt x="230124" y="0"/>
                  </a:moveTo>
                  <a:lnTo>
                    <a:pt x="158210" y="0"/>
                  </a:lnTo>
                  <a:cubicBezTo>
                    <a:pt x="149352" y="0"/>
                    <a:pt x="142113" y="7239"/>
                    <a:pt x="142113" y="16097"/>
                  </a:cubicBezTo>
                  <a:cubicBezTo>
                    <a:pt x="142113" y="24955"/>
                    <a:pt x="149352" y="32195"/>
                    <a:pt x="158210" y="32195"/>
                  </a:cubicBezTo>
                  <a:lnTo>
                    <a:pt x="230124" y="32195"/>
                  </a:lnTo>
                  <a:cubicBezTo>
                    <a:pt x="238982" y="32195"/>
                    <a:pt x="246221" y="24955"/>
                    <a:pt x="246221" y="16097"/>
                  </a:cubicBezTo>
                  <a:cubicBezTo>
                    <a:pt x="246221" y="7239"/>
                    <a:pt x="238982" y="0"/>
                    <a:pt x="230124" y="0"/>
                  </a:cubicBezTo>
                  <a:close/>
                  <a:moveTo>
                    <a:pt x="372237" y="0"/>
                  </a:moveTo>
                  <a:lnTo>
                    <a:pt x="300323" y="0"/>
                  </a:lnTo>
                  <a:cubicBezTo>
                    <a:pt x="291465" y="0"/>
                    <a:pt x="284226" y="7239"/>
                    <a:pt x="284226" y="16097"/>
                  </a:cubicBezTo>
                  <a:cubicBezTo>
                    <a:pt x="284226" y="24955"/>
                    <a:pt x="291465" y="32195"/>
                    <a:pt x="300323" y="32195"/>
                  </a:cubicBezTo>
                  <a:lnTo>
                    <a:pt x="372237" y="32195"/>
                  </a:lnTo>
                  <a:cubicBezTo>
                    <a:pt x="381095" y="32195"/>
                    <a:pt x="388334" y="24955"/>
                    <a:pt x="388334" y="16097"/>
                  </a:cubicBezTo>
                  <a:cubicBezTo>
                    <a:pt x="388334" y="7239"/>
                    <a:pt x="381095" y="0"/>
                    <a:pt x="372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5" name="Google Shape;605;p19"/>
          <p:cNvGrpSpPr/>
          <p:nvPr/>
        </p:nvGrpSpPr>
        <p:grpSpPr>
          <a:xfrm>
            <a:off x="7975988" y="116167"/>
            <a:ext cx="1061979" cy="558999"/>
            <a:chOff x="3859815" y="2867310"/>
            <a:chExt cx="1262157" cy="664368"/>
          </a:xfrm>
        </p:grpSpPr>
        <p:sp>
          <p:nvSpPr>
            <p:cNvPr id="606" name="Google Shape;606;p19"/>
            <p:cNvSpPr/>
            <p:nvPr/>
          </p:nvSpPr>
          <p:spPr>
            <a:xfrm>
              <a:off x="3859815" y="2867310"/>
              <a:ext cx="1262157" cy="664368"/>
            </a:xfrm>
            <a:custGeom>
              <a:avLst/>
              <a:gdLst/>
              <a:ahLst/>
              <a:cxnLst/>
              <a:rect l="l" t="t" r="r" b="b"/>
              <a:pathLst>
                <a:path w="1262157" h="664368" extrusionOk="0">
                  <a:moveTo>
                    <a:pt x="1102233" y="344424"/>
                  </a:moveTo>
                  <a:cubicBezTo>
                    <a:pt x="1090231" y="344424"/>
                    <a:pt x="1078611" y="345757"/>
                    <a:pt x="1067372" y="348234"/>
                  </a:cubicBezTo>
                  <a:cubicBezTo>
                    <a:pt x="1048131" y="223838"/>
                    <a:pt x="945166" y="127159"/>
                    <a:pt x="817816" y="117348"/>
                  </a:cubicBezTo>
                  <a:cubicBezTo>
                    <a:pt x="756856" y="45625"/>
                    <a:pt x="666083" y="0"/>
                    <a:pt x="564547" y="0"/>
                  </a:cubicBezTo>
                  <a:cubicBezTo>
                    <a:pt x="398526" y="0"/>
                    <a:pt x="260890" y="121825"/>
                    <a:pt x="236220" y="280988"/>
                  </a:cubicBezTo>
                  <a:cubicBezTo>
                    <a:pt x="222599" y="277939"/>
                    <a:pt x="208502" y="276320"/>
                    <a:pt x="194024" y="276320"/>
                  </a:cubicBezTo>
                  <a:cubicBezTo>
                    <a:pt x="86868" y="276320"/>
                    <a:pt x="0" y="363188"/>
                    <a:pt x="0" y="470345"/>
                  </a:cubicBezTo>
                  <a:cubicBezTo>
                    <a:pt x="0" y="577501"/>
                    <a:pt x="86868" y="664369"/>
                    <a:pt x="194024" y="664369"/>
                  </a:cubicBezTo>
                  <a:lnTo>
                    <a:pt x="1102138" y="664369"/>
                  </a:lnTo>
                  <a:cubicBezTo>
                    <a:pt x="1190530" y="664369"/>
                    <a:pt x="1262158" y="592741"/>
                    <a:pt x="1262158" y="504349"/>
                  </a:cubicBezTo>
                  <a:cubicBezTo>
                    <a:pt x="1262158" y="415957"/>
                    <a:pt x="1190530" y="344329"/>
                    <a:pt x="1102138" y="344329"/>
                  </a:cubicBezTo>
                  <a:lnTo>
                    <a:pt x="1102233" y="344424"/>
                  </a:lnTo>
                  <a:close/>
                </a:path>
              </a:pathLst>
            </a:custGeom>
            <a:solidFill>
              <a:srgbClr val="4244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7" name="Google Shape;607;p19"/>
            <p:cNvGrpSpPr/>
            <p:nvPr/>
          </p:nvGrpSpPr>
          <p:grpSpPr>
            <a:xfrm>
              <a:off x="4275677" y="3065525"/>
              <a:ext cx="334517" cy="380047"/>
              <a:chOff x="4275677" y="3065525"/>
              <a:chExt cx="334517" cy="380047"/>
            </a:xfrm>
          </p:grpSpPr>
          <p:grpSp>
            <p:nvGrpSpPr>
              <p:cNvPr id="608" name="Google Shape;608;p19"/>
              <p:cNvGrpSpPr/>
              <p:nvPr/>
            </p:nvGrpSpPr>
            <p:grpSpPr>
              <a:xfrm>
                <a:off x="4275677" y="3065525"/>
                <a:ext cx="334517" cy="380047"/>
                <a:chOff x="4275677" y="3065525"/>
                <a:chExt cx="334517" cy="380047"/>
              </a:xfrm>
            </p:grpSpPr>
            <p:grpSp>
              <p:nvGrpSpPr>
                <p:cNvPr id="609" name="Google Shape;609;p19"/>
                <p:cNvGrpSpPr/>
                <p:nvPr/>
              </p:nvGrpSpPr>
              <p:grpSpPr>
                <a:xfrm>
                  <a:off x="4275677" y="3301269"/>
                  <a:ext cx="334422" cy="144303"/>
                  <a:chOff x="4275677" y="3301269"/>
                  <a:chExt cx="334422" cy="144303"/>
                </a:xfrm>
              </p:grpSpPr>
              <p:sp>
                <p:nvSpPr>
                  <p:cNvPr id="610" name="Google Shape;610;p19"/>
                  <p:cNvSpPr/>
                  <p:nvPr/>
                </p:nvSpPr>
                <p:spPr>
                  <a:xfrm>
                    <a:off x="4275677" y="3331654"/>
                    <a:ext cx="334422" cy="113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422" h="113918" extrusionOk="0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lnTo>
                          <a:pt x="95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1" name="Google Shape;611;p19"/>
                  <p:cNvSpPr/>
                  <p:nvPr/>
                </p:nvSpPr>
                <p:spPr>
                  <a:xfrm>
                    <a:off x="4275772" y="3301269"/>
                    <a:ext cx="334327" cy="60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327" h="60769" extrusionOk="0">
                        <a:moveTo>
                          <a:pt x="334328" y="30385"/>
                        </a:moveTo>
                        <a:cubicBezTo>
                          <a:pt x="334328" y="47166"/>
                          <a:pt x="259486" y="60770"/>
                          <a:pt x="167164" y="60770"/>
                        </a:cubicBezTo>
                        <a:cubicBezTo>
                          <a:pt x="74842" y="60770"/>
                          <a:pt x="0" y="47166"/>
                          <a:pt x="0" y="30385"/>
                        </a:cubicBezTo>
                        <a:cubicBezTo>
                          <a:pt x="0" y="13604"/>
                          <a:pt x="74842" y="0"/>
                          <a:pt x="167164" y="0"/>
                        </a:cubicBezTo>
                        <a:cubicBezTo>
                          <a:pt x="259486" y="0"/>
                          <a:pt x="334328" y="13604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12" name="Google Shape;612;p19"/>
                <p:cNvGrpSpPr/>
                <p:nvPr/>
              </p:nvGrpSpPr>
              <p:grpSpPr>
                <a:xfrm>
                  <a:off x="4275677" y="3183350"/>
                  <a:ext cx="334422" cy="144302"/>
                  <a:chOff x="4275677" y="3183350"/>
                  <a:chExt cx="334422" cy="144302"/>
                </a:xfrm>
              </p:grpSpPr>
              <p:sp>
                <p:nvSpPr>
                  <p:cNvPr id="613" name="Google Shape;613;p19"/>
                  <p:cNvSpPr/>
                  <p:nvPr/>
                </p:nvSpPr>
                <p:spPr>
                  <a:xfrm>
                    <a:off x="4275677" y="3213734"/>
                    <a:ext cx="334422" cy="113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422" h="113918" extrusionOk="0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lnTo>
                          <a:pt x="95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4" name="Google Shape;614;p19"/>
                  <p:cNvSpPr/>
                  <p:nvPr/>
                </p:nvSpPr>
                <p:spPr>
                  <a:xfrm>
                    <a:off x="4275772" y="3183350"/>
                    <a:ext cx="334327" cy="60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327" h="60769" extrusionOk="0">
                        <a:moveTo>
                          <a:pt x="334328" y="30385"/>
                        </a:moveTo>
                        <a:cubicBezTo>
                          <a:pt x="334328" y="47166"/>
                          <a:pt x="259486" y="60769"/>
                          <a:pt x="167164" y="60769"/>
                        </a:cubicBezTo>
                        <a:cubicBezTo>
                          <a:pt x="74842" y="60769"/>
                          <a:pt x="0" y="47166"/>
                          <a:pt x="0" y="30385"/>
                        </a:cubicBezTo>
                        <a:cubicBezTo>
                          <a:pt x="0" y="13604"/>
                          <a:pt x="74842" y="0"/>
                          <a:pt x="167164" y="0"/>
                        </a:cubicBezTo>
                        <a:cubicBezTo>
                          <a:pt x="259486" y="0"/>
                          <a:pt x="334328" y="13604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15" name="Google Shape;615;p19"/>
                <p:cNvGrpSpPr/>
                <p:nvPr/>
              </p:nvGrpSpPr>
              <p:grpSpPr>
                <a:xfrm>
                  <a:off x="4275677" y="3065525"/>
                  <a:ext cx="334517" cy="144303"/>
                  <a:chOff x="4275677" y="3065525"/>
                  <a:chExt cx="334517" cy="144303"/>
                </a:xfrm>
              </p:grpSpPr>
              <p:sp>
                <p:nvSpPr>
                  <p:cNvPr id="616" name="Google Shape;616;p19"/>
                  <p:cNvSpPr/>
                  <p:nvPr/>
                </p:nvSpPr>
                <p:spPr>
                  <a:xfrm>
                    <a:off x="4275677" y="3095910"/>
                    <a:ext cx="334422" cy="113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422" h="113918" extrusionOk="0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lnTo>
                          <a:pt x="95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7" name="Google Shape;617;p19"/>
                  <p:cNvSpPr/>
                  <p:nvPr/>
                </p:nvSpPr>
                <p:spPr>
                  <a:xfrm>
                    <a:off x="4275867" y="3065525"/>
                    <a:ext cx="334327" cy="60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327" h="60769" extrusionOk="0">
                        <a:moveTo>
                          <a:pt x="334328" y="30385"/>
                        </a:moveTo>
                        <a:cubicBezTo>
                          <a:pt x="334328" y="47149"/>
                          <a:pt x="259461" y="60770"/>
                          <a:pt x="167164" y="60770"/>
                        </a:cubicBezTo>
                        <a:cubicBezTo>
                          <a:pt x="74866" y="60770"/>
                          <a:pt x="0" y="47149"/>
                          <a:pt x="0" y="30385"/>
                        </a:cubicBezTo>
                        <a:cubicBezTo>
                          <a:pt x="0" y="13621"/>
                          <a:pt x="74866" y="0"/>
                          <a:pt x="167164" y="0"/>
                        </a:cubicBezTo>
                        <a:cubicBezTo>
                          <a:pt x="259461" y="0"/>
                          <a:pt x="334328" y="13621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618" name="Google Shape;618;p19"/>
              <p:cNvSpPr/>
              <p:nvPr/>
            </p:nvSpPr>
            <p:spPr>
              <a:xfrm>
                <a:off x="4529994" y="3140487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2"/>
                      <a:pt x="8572" y="0"/>
                      <a:pt x="19050" y="0"/>
                    </a:cubicBezTo>
                    <a:cubicBezTo>
                      <a:pt x="29528" y="0"/>
                      <a:pt x="38100" y="8572"/>
                      <a:pt x="38100" y="19050"/>
                    </a:cubicBezTo>
                    <a:close/>
                  </a:path>
                </a:pathLst>
              </a:custGeom>
              <a:solidFill>
                <a:srgbClr val="55C0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619;p19"/>
              <p:cNvSpPr/>
              <p:nvPr/>
            </p:nvSpPr>
            <p:spPr>
              <a:xfrm>
                <a:off x="4529994" y="3256216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3"/>
                      <a:pt x="8572" y="0"/>
                      <a:pt x="19050" y="0"/>
                    </a:cubicBezTo>
                    <a:cubicBezTo>
                      <a:pt x="29528" y="0"/>
                      <a:pt x="38100" y="8573"/>
                      <a:pt x="38100" y="19050"/>
                    </a:cubicBezTo>
                    <a:close/>
                  </a:path>
                </a:pathLst>
              </a:custGeom>
              <a:solidFill>
                <a:srgbClr val="E6EA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19"/>
              <p:cNvSpPr/>
              <p:nvPr/>
            </p:nvSpPr>
            <p:spPr>
              <a:xfrm>
                <a:off x="4529994" y="3377088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3"/>
                      <a:pt x="8572" y="0"/>
                      <a:pt x="19050" y="0"/>
                    </a:cubicBezTo>
                    <a:cubicBezTo>
                      <a:pt x="29528" y="0"/>
                      <a:pt x="38100" y="8573"/>
                      <a:pt x="38100" y="19050"/>
                    </a:cubicBezTo>
                    <a:close/>
                  </a:path>
                </a:pathLst>
              </a:custGeom>
              <a:solidFill>
                <a:srgbClr val="E6EA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21" name="Google Shape;621;p19"/>
          <p:cNvGrpSpPr/>
          <p:nvPr/>
        </p:nvGrpSpPr>
        <p:grpSpPr>
          <a:xfrm rot="5400000" flipH="1">
            <a:off x="557972" y="4696603"/>
            <a:ext cx="16329" cy="218290"/>
            <a:chOff x="10809827" y="4402455"/>
            <a:chExt cx="24764" cy="330993"/>
          </a:xfrm>
        </p:grpSpPr>
        <p:sp>
          <p:nvSpPr>
            <p:cNvPr id="622" name="Google Shape;622;p19"/>
            <p:cNvSpPr/>
            <p:nvPr/>
          </p:nvSpPr>
          <p:spPr>
            <a:xfrm>
              <a:off x="10822209" y="4414266"/>
              <a:ext cx="9525" cy="307467"/>
            </a:xfrm>
            <a:custGeom>
              <a:avLst/>
              <a:gdLst/>
              <a:ahLst/>
              <a:cxnLst/>
              <a:rect l="l" t="t" r="r" b="b"/>
              <a:pathLst>
                <a:path w="9525" h="307467" extrusionOk="0">
                  <a:moveTo>
                    <a:pt x="-1" y="307467"/>
                  </a:moveTo>
                  <a:lnTo>
                    <a:pt x="-1" y="0"/>
                  </a:lnTo>
                </a:path>
              </a:pathLst>
            </a:custGeom>
            <a:solidFill>
              <a:schemeClr val="accent4"/>
            </a:solidFill>
            <a:ln w="10950" cap="flat" cmpd="sng">
              <a:solidFill>
                <a:schemeClr val="accent4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19"/>
            <p:cNvSpPr/>
            <p:nvPr/>
          </p:nvSpPr>
          <p:spPr>
            <a:xfrm>
              <a:off x="10809827" y="4708683"/>
              <a:ext cx="24764" cy="24765"/>
            </a:xfrm>
            <a:custGeom>
              <a:avLst/>
              <a:gdLst/>
              <a:ahLst/>
              <a:cxnLst/>
              <a:rect l="l" t="t" r="r" b="b"/>
              <a:pathLst>
                <a:path w="24764" h="24765" extrusionOk="0">
                  <a:moveTo>
                    <a:pt x="24765" y="12382"/>
                  </a:moveTo>
                  <a:cubicBezTo>
                    <a:pt x="24765" y="19240"/>
                    <a:pt x="19241" y="24765"/>
                    <a:pt x="12382" y="24765"/>
                  </a:cubicBezTo>
                  <a:cubicBezTo>
                    <a:pt x="5524" y="24765"/>
                    <a:pt x="0" y="19240"/>
                    <a:pt x="0" y="12382"/>
                  </a:cubicBezTo>
                  <a:cubicBezTo>
                    <a:pt x="0" y="5524"/>
                    <a:pt x="5524" y="0"/>
                    <a:pt x="12382" y="0"/>
                  </a:cubicBezTo>
                  <a:cubicBezTo>
                    <a:pt x="19241" y="0"/>
                    <a:pt x="24765" y="5524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19"/>
            <p:cNvSpPr/>
            <p:nvPr/>
          </p:nvSpPr>
          <p:spPr>
            <a:xfrm>
              <a:off x="10809827" y="4402455"/>
              <a:ext cx="24764" cy="24764"/>
            </a:xfrm>
            <a:custGeom>
              <a:avLst/>
              <a:gdLst/>
              <a:ahLst/>
              <a:cxnLst/>
              <a:rect l="l" t="t" r="r" b="b"/>
              <a:pathLst>
                <a:path w="24764" h="24764" extrusionOk="0">
                  <a:moveTo>
                    <a:pt x="24765" y="12382"/>
                  </a:moveTo>
                  <a:cubicBezTo>
                    <a:pt x="24765" y="5524"/>
                    <a:pt x="19241" y="0"/>
                    <a:pt x="12382" y="0"/>
                  </a:cubicBezTo>
                  <a:cubicBezTo>
                    <a:pt x="5524" y="0"/>
                    <a:pt x="0" y="5524"/>
                    <a:pt x="0" y="12382"/>
                  </a:cubicBezTo>
                  <a:cubicBezTo>
                    <a:pt x="0" y="19240"/>
                    <a:pt x="5524" y="24765"/>
                    <a:pt x="12382" y="24765"/>
                  </a:cubicBezTo>
                  <a:cubicBezTo>
                    <a:pt x="19241" y="24765"/>
                    <a:pt x="24765" y="19240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5" name="Google Shape;625;p19"/>
          <p:cNvSpPr/>
          <p:nvPr/>
        </p:nvSpPr>
        <p:spPr>
          <a:xfrm rot="-532595">
            <a:off x="7984139" y="4422751"/>
            <a:ext cx="1661199" cy="1343241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19"/>
          <p:cNvSpPr/>
          <p:nvPr/>
        </p:nvSpPr>
        <p:spPr>
          <a:xfrm rot="-5145822" flipH="1">
            <a:off x="-1235221" y="72085"/>
            <a:ext cx="2404292" cy="1318592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3_1">
  <p:cSld name="CUSTOM_3_1"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20"/>
          <p:cNvSpPr txBox="1">
            <a:spLocks noGrp="1"/>
          </p:cNvSpPr>
          <p:nvPr>
            <p:ph type="title"/>
          </p:nvPr>
        </p:nvSpPr>
        <p:spPr>
          <a:xfrm>
            <a:off x="2347938" y="997200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8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20"/>
          <p:cNvSpPr txBox="1">
            <a:spLocks noGrp="1"/>
          </p:cNvSpPr>
          <p:nvPr>
            <p:ph type="subTitle" idx="1"/>
          </p:nvPr>
        </p:nvSpPr>
        <p:spPr>
          <a:xfrm>
            <a:off x="2347900" y="1841450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20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ru-RU"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ru-RU" sz="1200" b="1" i="0" u="sng" strike="noStrike" cap="non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lang="ru-RU"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ru-RU" sz="1200" b="1" i="0" u="sng" strike="noStrike" cap="non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Flaticon</a:t>
            </a:r>
            <a:r>
              <a:rPr lang="ru-RU"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ru-RU" sz="1200" b="1" i="0" u="sng" strike="noStrike" cap="non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Freepik</a:t>
            </a:r>
            <a:r>
              <a:rPr lang="ru-RU" sz="1200" b="0" i="0" u="sng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 i="0" u="sng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1" name="Google Shape;631;p20"/>
          <p:cNvSpPr/>
          <p:nvPr/>
        </p:nvSpPr>
        <p:spPr>
          <a:xfrm rot="-2493044" flipH="1">
            <a:off x="-1086706" y="-570280"/>
            <a:ext cx="2902912" cy="2347287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20"/>
          <p:cNvSpPr/>
          <p:nvPr/>
        </p:nvSpPr>
        <p:spPr>
          <a:xfrm rot="-5051288" flipH="1">
            <a:off x="7227752" y="3451481"/>
            <a:ext cx="2997828" cy="2576307"/>
          </a:xfrm>
          <a:custGeom>
            <a:avLst/>
            <a:gdLst/>
            <a:ahLst/>
            <a:cxnLst/>
            <a:rect l="l" t="t" r="r" b="b"/>
            <a:pathLst>
              <a:path w="38869" h="30330" extrusionOk="0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20"/>
          <p:cNvSpPr/>
          <p:nvPr/>
        </p:nvSpPr>
        <p:spPr>
          <a:xfrm rot="460638" flipH="1">
            <a:off x="178423" y="3742788"/>
            <a:ext cx="1359611" cy="1222555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20"/>
          <p:cNvSpPr/>
          <p:nvPr/>
        </p:nvSpPr>
        <p:spPr>
          <a:xfrm rot="460623" flipH="1">
            <a:off x="6683138" y="-2074210"/>
            <a:ext cx="4087061" cy="3304707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itleOnly">
  <p:cSld name="TITLE_ONL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-9076707">
            <a:off x="85462" y="-755109"/>
            <a:ext cx="1683799" cy="1313891"/>
          </a:xfrm>
          <a:custGeom>
            <a:avLst/>
            <a:gdLst/>
            <a:ahLst/>
            <a:cxnLst/>
            <a:rect l="l" t="t" r="r" b="b"/>
            <a:pathLst>
              <a:path w="38869" h="30330" extrusionOk="0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Google Shape;16;p3"/>
          <p:cNvGrpSpPr/>
          <p:nvPr/>
        </p:nvGrpSpPr>
        <p:grpSpPr>
          <a:xfrm>
            <a:off x="6779278" y="192982"/>
            <a:ext cx="2107998" cy="297419"/>
            <a:chOff x="6108096" y="3265836"/>
            <a:chExt cx="1633727" cy="230504"/>
          </a:xfrm>
        </p:grpSpPr>
        <p:sp>
          <p:nvSpPr>
            <p:cNvPr id="17" name="Google Shape;17;p3"/>
            <p:cNvSpPr/>
            <p:nvPr/>
          </p:nvSpPr>
          <p:spPr>
            <a:xfrm>
              <a:off x="6108096" y="3265836"/>
              <a:ext cx="1633727" cy="230504"/>
            </a:xfrm>
            <a:custGeom>
              <a:avLst/>
              <a:gdLst/>
              <a:ahLst/>
              <a:cxnLst/>
              <a:rect l="l" t="t" r="r" b="b"/>
              <a:pathLst>
                <a:path w="1633727" h="230504" extrusionOk="0">
                  <a:moveTo>
                    <a:pt x="1518476" y="0"/>
                  </a:moveTo>
                  <a:cubicBezTo>
                    <a:pt x="1582128" y="0"/>
                    <a:pt x="1633728" y="51600"/>
                    <a:pt x="1633728" y="115253"/>
                  </a:cubicBezTo>
                  <a:lnTo>
                    <a:pt x="1633728" y="115253"/>
                  </a:lnTo>
                  <a:cubicBezTo>
                    <a:pt x="1633728" y="178905"/>
                    <a:pt x="1582128" y="230505"/>
                    <a:pt x="1518476" y="230505"/>
                  </a:cubicBezTo>
                  <a:lnTo>
                    <a:pt x="115252" y="230505"/>
                  </a:lnTo>
                  <a:cubicBezTo>
                    <a:pt x="51601" y="230505"/>
                    <a:pt x="0" y="178905"/>
                    <a:pt x="0" y="115253"/>
                  </a:cubicBezTo>
                  <a:lnTo>
                    <a:pt x="0" y="115253"/>
                  </a:lnTo>
                  <a:cubicBezTo>
                    <a:pt x="0" y="51600"/>
                    <a:pt x="51601" y="0"/>
                    <a:pt x="115252" y="0"/>
                  </a:cubicBezTo>
                  <a:lnTo>
                    <a:pt x="15184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7528381" y="3292292"/>
              <a:ext cx="166485" cy="165854"/>
            </a:xfrm>
            <a:custGeom>
              <a:avLst/>
              <a:gdLst/>
              <a:ahLst/>
              <a:cxnLst/>
              <a:rect l="l" t="t" r="r" b="b"/>
              <a:pathLst>
                <a:path w="166485" h="165854" extrusionOk="0">
                  <a:moveTo>
                    <a:pt x="161532" y="137469"/>
                  </a:moveTo>
                  <a:lnTo>
                    <a:pt x="120003" y="95941"/>
                  </a:lnTo>
                  <a:lnTo>
                    <a:pt x="113336" y="102608"/>
                  </a:lnTo>
                  <a:lnTo>
                    <a:pt x="105811" y="95083"/>
                  </a:lnTo>
                  <a:cubicBezTo>
                    <a:pt x="123622" y="71842"/>
                    <a:pt x="122194" y="38600"/>
                    <a:pt x="100953" y="17359"/>
                  </a:cubicBezTo>
                  <a:cubicBezTo>
                    <a:pt x="77807" y="-5786"/>
                    <a:pt x="40374" y="-5786"/>
                    <a:pt x="17324" y="17359"/>
                  </a:cubicBezTo>
                  <a:cubicBezTo>
                    <a:pt x="-5727" y="40505"/>
                    <a:pt x="-5822" y="77938"/>
                    <a:pt x="17324" y="100989"/>
                  </a:cubicBezTo>
                  <a:cubicBezTo>
                    <a:pt x="38850" y="122515"/>
                    <a:pt x="72568" y="123754"/>
                    <a:pt x="95809" y="105275"/>
                  </a:cubicBezTo>
                  <a:lnTo>
                    <a:pt x="103334" y="112800"/>
                  </a:lnTo>
                  <a:lnTo>
                    <a:pt x="96667" y="119467"/>
                  </a:lnTo>
                  <a:lnTo>
                    <a:pt x="138196" y="160996"/>
                  </a:lnTo>
                  <a:cubicBezTo>
                    <a:pt x="144673" y="167473"/>
                    <a:pt x="155150" y="167473"/>
                    <a:pt x="161627" y="160996"/>
                  </a:cubicBezTo>
                  <a:lnTo>
                    <a:pt x="161627" y="160996"/>
                  </a:lnTo>
                  <a:cubicBezTo>
                    <a:pt x="168104" y="154519"/>
                    <a:pt x="168104" y="144042"/>
                    <a:pt x="161627" y="137565"/>
                  </a:cubicBezTo>
                  <a:lnTo>
                    <a:pt x="161532" y="137469"/>
                  </a:lnTo>
                  <a:close/>
                  <a:moveTo>
                    <a:pt x="59138" y="102513"/>
                  </a:moveTo>
                  <a:cubicBezTo>
                    <a:pt x="54471" y="102513"/>
                    <a:pt x="49899" y="101751"/>
                    <a:pt x="45612" y="100417"/>
                  </a:cubicBezTo>
                  <a:cubicBezTo>
                    <a:pt x="33611" y="96512"/>
                    <a:pt x="23896" y="87463"/>
                    <a:pt x="19133" y="75938"/>
                  </a:cubicBezTo>
                  <a:cubicBezTo>
                    <a:pt x="16942" y="70794"/>
                    <a:pt x="15799" y="65175"/>
                    <a:pt x="15799" y="59269"/>
                  </a:cubicBezTo>
                  <a:cubicBezTo>
                    <a:pt x="15799" y="35361"/>
                    <a:pt x="35231" y="15931"/>
                    <a:pt x="59138" y="15931"/>
                  </a:cubicBezTo>
                  <a:cubicBezTo>
                    <a:pt x="65044" y="15931"/>
                    <a:pt x="70663" y="17074"/>
                    <a:pt x="75807" y="19264"/>
                  </a:cubicBezTo>
                  <a:cubicBezTo>
                    <a:pt x="87332" y="24122"/>
                    <a:pt x="96381" y="33742"/>
                    <a:pt x="100286" y="45744"/>
                  </a:cubicBezTo>
                  <a:cubicBezTo>
                    <a:pt x="101715" y="50030"/>
                    <a:pt x="102382" y="54507"/>
                    <a:pt x="102382" y="59269"/>
                  </a:cubicBezTo>
                  <a:cubicBezTo>
                    <a:pt x="102382" y="83177"/>
                    <a:pt x="83046" y="102513"/>
                    <a:pt x="59138" y="1025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7475124" y="3290220"/>
              <a:ext cx="7620" cy="174307"/>
            </a:xfrm>
            <a:custGeom>
              <a:avLst/>
              <a:gdLst/>
              <a:ahLst/>
              <a:cxnLst/>
              <a:rect l="l" t="t" r="r" b="b"/>
              <a:pathLst>
                <a:path w="7620" h="174307" extrusionOk="0">
                  <a:moveTo>
                    <a:pt x="3810" y="174308"/>
                  </a:moveTo>
                  <a:lnTo>
                    <a:pt x="3810" y="174308"/>
                  </a:lnTo>
                  <a:cubicBezTo>
                    <a:pt x="1714" y="174308"/>
                    <a:pt x="0" y="172593"/>
                    <a:pt x="0" y="170497"/>
                  </a:cubicBezTo>
                  <a:lnTo>
                    <a:pt x="0" y="3810"/>
                  </a:lnTo>
                  <a:cubicBezTo>
                    <a:pt x="0" y="1714"/>
                    <a:pt x="1714" y="0"/>
                    <a:pt x="3810" y="0"/>
                  </a:cubicBezTo>
                  <a:lnTo>
                    <a:pt x="3810" y="0"/>
                  </a:lnTo>
                  <a:cubicBezTo>
                    <a:pt x="5905" y="0"/>
                    <a:pt x="7620" y="1714"/>
                    <a:pt x="7620" y="3810"/>
                  </a:cubicBezTo>
                  <a:lnTo>
                    <a:pt x="7620" y="170497"/>
                  </a:lnTo>
                  <a:cubicBezTo>
                    <a:pt x="7620" y="172593"/>
                    <a:pt x="5905" y="174308"/>
                    <a:pt x="3810" y="1743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" name="Google Shape;20;p3"/>
          <p:cNvSpPr/>
          <p:nvPr/>
        </p:nvSpPr>
        <p:spPr>
          <a:xfrm rot="532502" flipH="1">
            <a:off x="-514115" y="4385276"/>
            <a:ext cx="1514959" cy="1224991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" name="Google Shape;21;p3"/>
          <p:cNvGrpSpPr/>
          <p:nvPr/>
        </p:nvGrpSpPr>
        <p:grpSpPr>
          <a:xfrm>
            <a:off x="-148774" y="4544215"/>
            <a:ext cx="784225" cy="584398"/>
            <a:chOff x="1914620" y="1930431"/>
            <a:chExt cx="572929" cy="426911"/>
          </a:xfrm>
        </p:grpSpPr>
        <p:grpSp>
          <p:nvGrpSpPr>
            <p:cNvPr id="22" name="Google Shape;22;p3"/>
            <p:cNvGrpSpPr/>
            <p:nvPr/>
          </p:nvGrpSpPr>
          <p:grpSpPr>
            <a:xfrm>
              <a:off x="1914620" y="1930431"/>
              <a:ext cx="572929" cy="426911"/>
              <a:chOff x="1914620" y="1930431"/>
              <a:chExt cx="572929" cy="426911"/>
            </a:xfrm>
          </p:grpSpPr>
          <p:sp>
            <p:nvSpPr>
              <p:cNvPr id="23" name="Google Shape;23;p3"/>
              <p:cNvSpPr/>
              <p:nvPr/>
            </p:nvSpPr>
            <p:spPr>
              <a:xfrm>
                <a:off x="2042160" y="1930431"/>
                <a:ext cx="445389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389" h="299466" extrusionOk="0">
                    <a:moveTo>
                      <a:pt x="139065" y="7620"/>
                    </a:moveTo>
                    <a:lnTo>
                      <a:pt x="173355" y="41910"/>
                    </a:lnTo>
                    <a:cubicBezTo>
                      <a:pt x="178308" y="46863"/>
                      <a:pt x="185071" y="49721"/>
                      <a:pt x="192119" y="49721"/>
                    </a:cubicBezTo>
                    <a:lnTo>
                      <a:pt x="418910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7"/>
                    </a:lnTo>
                    <a:cubicBezTo>
                      <a:pt x="445389" y="287655"/>
                      <a:pt x="433483" y="299466"/>
                      <a:pt x="418910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4" y="0"/>
                      <a:pt x="134207" y="2762"/>
                      <a:pt x="139160" y="7715"/>
                    </a:cubicBezTo>
                    <a:lnTo>
                      <a:pt x="139065" y="762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3"/>
              <p:cNvSpPr/>
              <p:nvPr/>
            </p:nvSpPr>
            <p:spPr>
              <a:xfrm>
                <a:off x="1978342" y="1994058"/>
                <a:ext cx="445389" cy="299465"/>
              </a:xfrm>
              <a:custGeom>
                <a:avLst/>
                <a:gdLst/>
                <a:ahLst/>
                <a:cxnLst/>
                <a:rect l="l" t="t" r="r" b="b"/>
                <a:pathLst>
                  <a:path w="445389" h="299465" extrusionOk="0">
                    <a:moveTo>
                      <a:pt x="139065" y="7715"/>
                    </a:moveTo>
                    <a:lnTo>
                      <a:pt x="173355" y="42005"/>
                    </a:lnTo>
                    <a:cubicBezTo>
                      <a:pt x="178308" y="46958"/>
                      <a:pt x="185071" y="49721"/>
                      <a:pt x="192119" y="49721"/>
                    </a:cubicBezTo>
                    <a:lnTo>
                      <a:pt x="418909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6"/>
                    </a:lnTo>
                    <a:cubicBezTo>
                      <a:pt x="445389" y="287655"/>
                      <a:pt x="433483" y="299466"/>
                      <a:pt x="418909" y="299466"/>
                    </a:cubicBezTo>
                    <a:lnTo>
                      <a:pt x="26480" y="299466"/>
                    </a:lnTo>
                    <a:cubicBezTo>
                      <a:pt x="11811" y="299466"/>
                      <a:pt x="0" y="287560"/>
                      <a:pt x="0" y="272986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80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715"/>
                    </a:cubicBezTo>
                    <a:lnTo>
                      <a:pt x="139065" y="771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25;p3"/>
              <p:cNvSpPr/>
              <p:nvPr/>
            </p:nvSpPr>
            <p:spPr>
              <a:xfrm>
                <a:off x="1914620" y="2057876"/>
                <a:ext cx="445389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389" h="299466" extrusionOk="0">
                    <a:moveTo>
                      <a:pt x="139065" y="7715"/>
                    </a:moveTo>
                    <a:lnTo>
                      <a:pt x="173355" y="42005"/>
                    </a:lnTo>
                    <a:cubicBezTo>
                      <a:pt x="178308" y="46958"/>
                      <a:pt x="185071" y="49721"/>
                      <a:pt x="192119" y="49721"/>
                    </a:cubicBezTo>
                    <a:lnTo>
                      <a:pt x="418909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7"/>
                    </a:lnTo>
                    <a:cubicBezTo>
                      <a:pt x="445389" y="287655"/>
                      <a:pt x="433483" y="299466"/>
                      <a:pt x="418909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4" y="0"/>
                      <a:pt x="134207" y="2762"/>
                      <a:pt x="139160" y="7715"/>
                    </a:cubicBezTo>
                    <a:lnTo>
                      <a:pt x="139065" y="771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" name="Google Shape;26;p3"/>
            <p:cNvSpPr/>
            <p:nvPr/>
          </p:nvSpPr>
          <p:spPr>
            <a:xfrm>
              <a:off x="2024157" y="2180272"/>
              <a:ext cx="222980" cy="101917"/>
            </a:xfrm>
            <a:custGeom>
              <a:avLst/>
              <a:gdLst/>
              <a:ahLst/>
              <a:cxnLst/>
              <a:rect l="l" t="t" r="r" b="b"/>
              <a:pathLst>
                <a:path w="222980" h="101917" extrusionOk="0">
                  <a:moveTo>
                    <a:pt x="25051" y="45529"/>
                  </a:moveTo>
                  <a:lnTo>
                    <a:pt x="0" y="45529"/>
                  </a:lnTo>
                  <a:lnTo>
                    <a:pt x="0" y="56388"/>
                  </a:lnTo>
                  <a:lnTo>
                    <a:pt x="25051" y="56388"/>
                  </a:lnTo>
                  <a:lnTo>
                    <a:pt x="25051" y="45529"/>
                  </a:lnTo>
                  <a:close/>
                  <a:moveTo>
                    <a:pt x="115538" y="79153"/>
                  </a:moveTo>
                  <a:lnTo>
                    <a:pt x="184023" y="79153"/>
                  </a:lnTo>
                  <a:lnTo>
                    <a:pt x="184023" y="68294"/>
                  </a:lnTo>
                  <a:lnTo>
                    <a:pt x="115538" y="68294"/>
                  </a:lnTo>
                  <a:lnTo>
                    <a:pt x="115538" y="79153"/>
                  </a:lnTo>
                  <a:close/>
                  <a:moveTo>
                    <a:pt x="32766" y="56388"/>
                  </a:moveTo>
                  <a:lnTo>
                    <a:pt x="129730" y="56388"/>
                  </a:lnTo>
                  <a:lnTo>
                    <a:pt x="129730" y="45529"/>
                  </a:lnTo>
                  <a:lnTo>
                    <a:pt x="32766" y="45529"/>
                  </a:lnTo>
                  <a:lnTo>
                    <a:pt x="32766" y="56388"/>
                  </a:lnTo>
                  <a:close/>
                  <a:moveTo>
                    <a:pt x="184023" y="0"/>
                  </a:moveTo>
                  <a:lnTo>
                    <a:pt x="23908" y="0"/>
                  </a:lnTo>
                  <a:lnTo>
                    <a:pt x="23908" y="10858"/>
                  </a:lnTo>
                  <a:lnTo>
                    <a:pt x="184023" y="10858"/>
                  </a:lnTo>
                  <a:lnTo>
                    <a:pt x="184023" y="0"/>
                  </a:lnTo>
                  <a:close/>
                  <a:moveTo>
                    <a:pt x="47815" y="22765"/>
                  </a:moveTo>
                  <a:lnTo>
                    <a:pt x="0" y="22765"/>
                  </a:lnTo>
                  <a:lnTo>
                    <a:pt x="0" y="33623"/>
                  </a:lnTo>
                  <a:lnTo>
                    <a:pt x="47815" y="33623"/>
                  </a:lnTo>
                  <a:lnTo>
                    <a:pt x="47815" y="22765"/>
                  </a:lnTo>
                  <a:close/>
                  <a:moveTo>
                    <a:pt x="102584" y="68294"/>
                  </a:moveTo>
                  <a:lnTo>
                    <a:pt x="0" y="68294"/>
                  </a:lnTo>
                  <a:lnTo>
                    <a:pt x="0" y="79153"/>
                  </a:lnTo>
                  <a:lnTo>
                    <a:pt x="102584" y="79153"/>
                  </a:lnTo>
                  <a:lnTo>
                    <a:pt x="102584" y="68294"/>
                  </a:lnTo>
                  <a:close/>
                  <a:moveTo>
                    <a:pt x="146875" y="101918"/>
                  </a:moveTo>
                  <a:lnTo>
                    <a:pt x="195644" y="101918"/>
                  </a:lnTo>
                  <a:lnTo>
                    <a:pt x="195644" y="91059"/>
                  </a:lnTo>
                  <a:lnTo>
                    <a:pt x="146875" y="91059"/>
                  </a:lnTo>
                  <a:lnTo>
                    <a:pt x="146875" y="101918"/>
                  </a:lnTo>
                  <a:close/>
                  <a:moveTo>
                    <a:pt x="0" y="101918"/>
                  </a:moveTo>
                  <a:lnTo>
                    <a:pt x="62198" y="101918"/>
                  </a:lnTo>
                  <a:lnTo>
                    <a:pt x="62198" y="91059"/>
                  </a:lnTo>
                  <a:lnTo>
                    <a:pt x="0" y="91059"/>
                  </a:lnTo>
                  <a:lnTo>
                    <a:pt x="0" y="101918"/>
                  </a:lnTo>
                  <a:close/>
                  <a:moveTo>
                    <a:pt x="60769" y="33623"/>
                  </a:moveTo>
                  <a:lnTo>
                    <a:pt x="222980" y="33623"/>
                  </a:lnTo>
                  <a:lnTo>
                    <a:pt x="222980" y="22765"/>
                  </a:lnTo>
                  <a:lnTo>
                    <a:pt x="60769" y="22765"/>
                  </a:lnTo>
                  <a:lnTo>
                    <a:pt x="60769" y="33623"/>
                  </a:lnTo>
                  <a:close/>
                  <a:moveTo>
                    <a:pt x="190500" y="0"/>
                  </a:moveTo>
                  <a:lnTo>
                    <a:pt x="190500" y="10858"/>
                  </a:lnTo>
                  <a:lnTo>
                    <a:pt x="222980" y="10858"/>
                  </a:lnTo>
                  <a:lnTo>
                    <a:pt x="222980" y="0"/>
                  </a:lnTo>
                  <a:lnTo>
                    <a:pt x="190500" y="0"/>
                  </a:lnTo>
                  <a:close/>
                  <a:moveTo>
                    <a:pt x="137350" y="56388"/>
                  </a:moveTo>
                  <a:lnTo>
                    <a:pt x="222980" y="56388"/>
                  </a:lnTo>
                  <a:lnTo>
                    <a:pt x="222980" y="45529"/>
                  </a:lnTo>
                  <a:lnTo>
                    <a:pt x="137350" y="45529"/>
                  </a:lnTo>
                  <a:lnTo>
                    <a:pt x="137350" y="56388"/>
                  </a:lnTo>
                  <a:close/>
                  <a:moveTo>
                    <a:pt x="196882" y="79153"/>
                  </a:moveTo>
                  <a:lnTo>
                    <a:pt x="222885" y="79153"/>
                  </a:lnTo>
                  <a:lnTo>
                    <a:pt x="222885" y="68294"/>
                  </a:lnTo>
                  <a:lnTo>
                    <a:pt x="196882" y="68294"/>
                  </a:lnTo>
                  <a:lnTo>
                    <a:pt x="196882" y="79153"/>
                  </a:lnTo>
                  <a:close/>
                  <a:moveTo>
                    <a:pt x="75057" y="101918"/>
                  </a:moveTo>
                  <a:lnTo>
                    <a:pt x="139065" y="101918"/>
                  </a:lnTo>
                  <a:lnTo>
                    <a:pt x="139065" y="91059"/>
                  </a:lnTo>
                  <a:lnTo>
                    <a:pt x="75057" y="91059"/>
                  </a:lnTo>
                  <a:lnTo>
                    <a:pt x="75057" y="1019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27;p3"/>
          <p:cNvSpPr/>
          <p:nvPr/>
        </p:nvSpPr>
        <p:spPr>
          <a:xfrm rot="5844200">
            <a:off x="8030548" y="2339312"/>
            <a:ext cx="2404301" cy="1318596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9">
  <p:cSld name="CUSTOM_9"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21"/>
          <p:cNvSpPr/>
          <p:nvPr/>
        </p:nvSpPr>
        <p:spPr>
          <a:xfrm rot="-1900174" flipH="1">
            <a:off x="-500059" y="-436065"/>
            <a:ext cx="1729608" cy="1398556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21"/>
          <p:cNvSpPr/>
          <p:nvPr/>
        </p:nvSpPr>
        <p:spPr>
          <a:xfrm rot="-3263452" flipH="1">
            <a:off x="5847147" y="3927927"/>
            <a:ext cx="2997856" cy="2576292"/>
          </a:xfrm>
          <a:custGeom>
            <a:avLst/>
            <a:gdLst/>
            <a:ahLst/>
            <a:cxnLst/>
            <a:rect l="l" t="t" r="r" b="b"/>
            <a:pathLst>
              <a:path w="38869" h="30330" extrusionOk="0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21"/>
          <p:cNvSpPr/>
          <p:nvPr/>
        </p:nvSpPr>
        <p:spPr>
          <a:xfrm rot="460623" flipH="1">
            <a:off x="6387251" y="-1517085"/>
            <a:ext cx="4087061" cy="3304707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21"/>
          <p:cNvSpPr/>
          <p:nvPr/>
        </p:nvSpPr>
        <p:spPr>
          <a:xfrm rot="531593" flipH="1">
            <a:off x="-1222788" y="3829381"/>
            <a:ext cx="2902962" cy="2347327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0" name="Google Shape;640;p21"/>
          <p:cNvGrpSpPr/>
          <p:nvPr/>
        </p:nvGrpSpPr>
        <p:grpSpPr>
          <a:xfrm>
            <a:off x="7931872" y="177093"/>
            <a:ext cx="997824" cy="737095"/>
            <a:chOff x="7931872" y="177093"/>
            <a:chExt cx="997824" cy="737095"/>
          </a:xfrm>
        </p:grpSpPr>
        <p:grpSp>
          <p:nvGrpSpPr>
            <p:cNvPr id="641" name="Google Shape;641;p21"/>
            <p:cNvGrpSpPr/>
            <p:nvPr/>
          </p:nvGrpSpPr>
          <p:grpSpPr>
            <a:xfrm>
              <a:off x="7931872" y="177093"/>
              <a:ext cx="919725" cy="318025"/>
              <a:chOff x="7230903" y="4635722"/>
              <a:chExt cx="652843" cy="225742"/>
            </a:xfrm>
          </p:grpSpPr>
          <p:sp>
            <p:nvSpPr>
              <p:cNvPr id="642" name="Google Shape;642;p21"/>
              <p:cNvSpPr/>
              <p:nvPr/>
            </p:nvSpPr>
            <p:spPr>
              <a:xfrm>
                <a:off x="7230903" y="4635722"/>
                <a:ext cx="652843" cy="225742"/>
              </a:xfrm>
              <a:custGeom>
                <a:avLst/>
                <a:gdLst/>
                <a:ahLst/>
                <a:cxnLst/>
                <a:rect l="l" t="t" r="r" b="b"/>
                <a:pathLst>
                  <a:path w="652843" h="225742" extrusionOk="0">
                    <a:moveTo>
                      <a:pt x="619030" y="0"/>
                    </a:moveTo>
                    <a:cubicBezTo>
                      <a:pt x="637705" y="0"/>
                      <a:pt x="652844" y="15139"/>
                      <a:pt x="652844" y="33814"/>
                    </a:cubicBezTo>
                    <a:lnTo>
                      <a:pt x="652844" y="191929"/>
                    </a:lnTo>
                    <a:cubicBezTo>
                      <a:pt x="652844" y="210603"/>
                      <a:pt x="637704" y="225742"/>
                      <a:pt x="619030" y="225742"/>
                    </a:cubicBezTo>
                    <a:lnTo>
                      <a:pt x="33814" y="225742"/>
                    </a:lnTo>
                    <a:cubicBezTo>
                      <a:pt x="15139" y="225742"/>
                      <a:pt x="0" y="210603"/>
                      <a:pt x="0" y="191929"/>
                    </a:cubicBezTo>
                    <a:lnTo>
                      <a:pt x="0" y="33814"/>
                    </a:lnTo>
                    <a:cubicBezTo>
                      <a:pt x="0" y="15139"/>
                      <a:pt x="15139" y="0"/>
                      <a:pt x="33814" y="0"/>
                    </a:cubicBezTo>
                    <a:lnTo>
                      <a:pt x="61903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p21"/>
              <p:cNvSpPr/>
              <p:nvPr/>
            </p:nvSpPr>
            <p:spPr>
              <a:xfrm>
                <a:off x="7287577" y="4672107"/>
                <a:ext cx="151161" cy="151161"/>
              </a:xfrm>
              <a:custGeom>
                <a:avLst/>
                <a:gdLst/>
                <a:ahLst/>
                <a:cxnLst/>
                <a:rect l="l" t="t" r="r" b="b"/>
                <a:pathLst>
                  <a:path w="151161" h="151161" extrusionOk="0">
                    <a:moveTo>
                      <a:pt x="0" y="0"/>
                    </a:moveTo>
                    <a:lnTo>
                      <a:pt x="151161" y="0"/>
                    </a:lnTo>
                    <a:lnTo>
                      <a:pt x="151161" y="151162"/>
                    </a:lnTo>
                    <a:lnTo>
                      <a:pt x="0" y="1511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44" name="Google Shape;644;p21"/>
              <p:cNvGrpSpPr/>
              <p:nvPr/>
            </p:nvGrpSpPr>
            <p:grpSpPr>
              <a:xfrm>
                <a:off x="7487126" y="4676394"/>
                <a:ext cx="332041" cy="142684"/>
                <a:chOff x="7487126" y="4676394"/>
                <a:chExt cx="332041" cy="142684"/>
              </a:xfrm>
            </p:grpSpPr>
            <p:sp>
              <p:nvSpPr>
                <p:cNvPr id="645" name="Google Shape;645;p21"/>
                <p:cNvSpPr/>
                <p:nvPr/>
              </p:nvSpPr>
              <p:spPr>
                <a:xfrm>
                  <a:off x="7487126" y="4676394"/>
                  <a:ext cx="332041" cy="20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041" h="20383" extrusionOk="0">
                      <a:moveTo>
                        <a:pt x="0" y="0"/>
                      </a:moveTo>
                      <a:lnTo>
                        <a:pt x="332041" y="0"/>
                      </a:lnTo>
                      <a:lnTo>
                        <a:pt x="332041" y="20384"/>
                      </a:lnTo>
                      <a:lnTo>
                        <a:pt x="0" y="203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21"/>
                <p:cNvSpPr/>
                <p:nvPr/>
              </p:nvSpPr>
              <p:spPr>
                <a:xfrm>
                  <a:off x="7487126" y="4717161"/>
                  <a:ext cx="290322" cy="20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322" h="20383" extrusionOk="0">
                      <a:moveTo>
                        <a:pt x="0" y="0"/>
                      </a:moveTo>
                      <a:lnTo>
                        <a:pt x="290322" y="0"/>
                      </a:lnTo>
                      <a:lnTo>
                        <a:pt x="290322" y="20384"/>
                      </a:lnTo>
                      <a:lnTo>
                        <a:pt x="0" y="203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21"/>
                <p:cNvSpPr/>
                <p:nvPr/>
              </p:nvSpPr>
              <p:spPr>
                <a:xfrm>
                  <a:off x="7487126" y="4757928"/>
                  <a:ext cx="303942" cy="20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942" h="20383" extrusionOk="0">
                      <a:moveTo>
                        <a:pt x="0" y="0"/>
                      </a:moveTo>
                      <a:lnTo>
                        <a:pt x="303942" y="0"/>
                      </a:lnTo>
                      <a:lnTo>
                        <a:pt x="303942" y="20384"/>
                      </a:lnTo>
                      <a:lnTo>
                        <a:pt x="0" y="203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21"/>
                <p:cNvSpPr/>
                <p:nvPr/>
              </p:nvSpPr>
              <p:spPr>
                <a:xfrm>
                  <a:off x="7487126" y="4798695"/>
                  <a:ext cx="171545" cy="20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545" h="20383" extrusionOk="0">
                      <a:moveTo>
                        <a:pt x="0" y="0"/>
                      </a:moveTo>
                      <a:lnTo>
                        <a:pt x="171545" y="0"/>
                      </a:lnTo>
                      <a:lnTo>
                        <a:pt x="171545" y="20384"/>
                      </a:lnTo>
                      <a:lnTo>
                        <a:pt x="0" y="203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49" name="Google Shape;649;p21"/>
            <p:cNvGrpSpPr/>
            <p:nvPr/>
          </p:nvGrpSpPr>
          <p:grpSpPr>
            <a:xfrm>
              <a:off x="7931872" y="596163"/>
              <a:ext cx="919725" cy="318025"/>
              <a:chOff x="7230903" y="4933188"/>
              <a:chExt cx="652843" cy="225742"/>
            </a:xfrm>
          </p:grpSpPr>
          <p:grpSp>
            <p:nvGrpSpPr>
              <p:cNvPr id="650" name="Google Shape;650;p21"/>
              <p:cNvGrpSpPr/>
              <p:nvPr/>
            </p:nvGrpSpPr>
            <p:grpSpPr>
              <a:xfrm>
                <a:off x="7230903" y="4933188"/>
                <a:ext cx="652843" cy="225742"/>
                <a:chOff x="7230903" y="4933188"/>
                <a:chExt cx="652843" cy="225742"/>
              </a:xfrm>
            </p:grpSpPr>
            <p:sp>
              <p:nvSpPr>
                <p:cNvPr id="651" name="Google Shape;651;p21"/>
                <p:cNvSpPr/>
                <p:nvPr/>
              </p:nvSpPr>
              <p:spPr>
                <a:xfrm>
                  <a:off x="7230903" y="4933188"/>
                  <a:ext cx="652843" cy="225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843" h="225742" extrusionOk="0">
                      <a:moveTo>
                        <a:pt x="619030" y="0"/>
                      </a:moveTo>
                      <a:cubicBezTo>
                        <a:pt x="637705" y="0"/>
                        <a:pt x="652844" y="15139"/>
                        <a:pt x="652844" y="33814"/>
                      </a:cubicBezTo>
                      <a:lnTo>
                        <a:pt x="652844" y="191929"/>
                      </a:lnTo>
                      <a:cubicBezTo>
                        <a:pt x="652844" y="210604"/>
                        <a:pt x="637704" y="225742"/>
                        <a:pt x="619030" y="225742"/>
                      </a:cubicBezTo>
                      <a:lnTo>
                        <a:pt x="33814" y="225742"/>
                      </a:lnTo>
                      <a:cubicBezTo>
                        <a:pt x="15139" y="225742"/>
                        <a:pt x="0" y="210604"/>
                        <a:pt x="0" y="191929"/>
                      </a:cubicBezTo>
                      <a:lnTo>
                        <a:pt x="0" y="33814"/>
                      </a:lnTo>
                      <a:cubicBezTo>
                        <a:pt x="0" y="15139"/>
                        <a:pt x="15139" y="0"/>
                        <a:pt x="33814" y="0"/>
                      </a:cubicBezTo>
                      <a:lnTo>
                        <a:pt x="61903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21"/>
                <p:cNvSpPr/>
                <p:nvPr/>
              </p:nvSpPr>
              <p:spPr>
                <a:xfrm>
                  <a:off x="7287577" y="4969668"/>
                  <a:ext cx="151161" cy="151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161" h="151161" extrusionOk="0">
                      <a:moveTo>
                        <a:pt x="75534" y="151162"/>
                      </a:moveTo>
                      <a:lnTo>
                        <a:pt x="75534" y="151162"/>
                      </a:lnTo>
                      <a:cubicBezTo>
                        <a:pt x="33814" y="151162"/>
                        <a:pt x="0" y="117348"/>
                        <a:pt x="0" y="75629"/>
                      </a:cubicBezTo>
                      <a:lnTo>
                        <a:pt x="0" y="75629"/>
                      </a:lnTo>
                      <a:cubicBezTo>
                        <a:pt x="0" y="33909"/>
                        <a:pt x="33814" y="0"/>
                        <a:pt x="75534" y="0"/>
                      </a:cubicBezTo>
                      <a:lnTo>
                        <a:pt x="75534" y="0"/>
                      </a:lnTo>
                      <a:cubicBezTo>
                        <a:pt x="117253" y="0"/>
                        <a:pt x="151162" y="33814"/>
                        <a:pt x="151162" y="75533"/>
                      </a:cubicBezTo>
                      <a:lnTo>
                        <a:pt x="151162" y="75533"/>
                      </a:lnTo>
                      <a:cubicBezTo>
                        <a:pt x="151162" y="117253"/>
                        <a:pt x="117348" y="151162"/>
                        <a:pt x="75534" y="15116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53" name="Google Shape;653;p21"/>
                <p:cNvGrpSpPr/>
                <p:nvPr/>
              </p:nvGrpSpPr>
              <p:grpSpPr>
                <a:xfrm>
                  <a:off x="7487126" y="4973859"/>
                  <a:ext cx="332041" cy="142684"/>
                  <a:chOff x="7487126" y="4973859"/>
                  <a:chExt cx="332041" cy="142684"/>
                </a:xfrm>
              </p:grpSpPr>
              <p:sp>
                <p:nvSpPr>
                  <p:cNvPr id="654" name="Google Shape;654;p21"/>
                  <p:cNvSpPr/>
                  <p:nvPr/>
                </p:nvSpPr>
                <p:spPr>
                  <a:xfrm>
                    <a:off x="7506747" y="4973859"/>
                    <a:ext cx="280034" cy="20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034" h="20383" extrusionOk="0">
                        <a:moveTo>
                          <a:pt x="0" y="0"/>
                        </a:moveTo>
                        <a:lnTo>
                          <a:pt x="280035" y="0"/>
                        </a:lnTo>
                        <a:lnTo>
                          <a:pt x="280035" y="20384"/>
                        </a:lnTo>
                        <a:lnTo>
                          <a:pt x="0" y="2038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5" name="Google Shape;655;p21"/>
                  <p:cNvSpPr/>
                  <p:nvPr/>
                </p:nvSpPr>
                <p:spPr>
                  <a:xfrm>
                    <a:off x="7487126" y="5014626"/>
                    <a:ext cx="205073" cy="20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073" h="20383" extrusionOk="0">
                        <a:moveTo>
                          <a:pt x="0" y="0"/>
                        </a:moveTo>
                        <a:lnTo>
                          <a:pt x="205073" y="0"/>
                        </a:lnTo>
                        <a:lnTo>
                          <a:pt x="205073" y="20384"/>
                        </a:lnTo>
                        <a:lnTo>
                          <a:pt x="0" y="2038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6" name="Google Shape;656;p21"/>
                  <p:cNvSpPr/>
                  <p:nvPr/>
                </p:nvSpPr>
                <p:spPr>
                  <a:xfrm>
                    <a:off x="7487126" y="5055393"/>
                    <a:ext cx="332041" cy="20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2041" h="20383" extrusionOk="0">
                        <a:moveTo>
                          <a:pt x="0" y="0"/>
                        </a:moveTo>
                        <a:lnTo>
                          <a:pt x="332041" y="0"/>
                        </a:lnTo>
                        <a:lnTo>
                          <a:pt x="332041" y="20384"/>
                        </a:lnTo>
                        <a:lnTo>
                          <a:pt x="0" y="2038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7" name="Google Shape;657;p21"/>
                  <p:cNvSpPr/>
                  <p:nvPr/>
                </p:nvSpPr>
                <p:spPr>
                  <a:xfrm>
                    <a:off x="7487126" y="5096160"/>
                    <a:ext cx="171545" cy="20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545" h="20383" extrusionOk="0">
                        <a:moveTo>
                          <a:pt x="0" y="0"/>
                        </a:moveTo>
                        <a:lnTo>
                          <a:pt x="171545" y="0"/>
                        </a:lnTo>
                        <a:lnTo>
                          <a:pt x="171545" y="20384"/>
                        </a:lnTo>
                        <a:lnTo>
                          <a:pt x="0" y="2038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658" name="Google Shape;658;p21"/>
              <p:cNvSpPr/>
              <p:nvPr/>
            </p:nvSpPr>
            <p:spPr>
              <a:xfrm>
                <a:off x="7338250" y="5011639"/>
                <a:ext cx="50734" cy="60632"/>
              </a:xfrm>
              <a:custGeom>
                <a:avLst/>
                <a:gdLst/>
                <a:ahLst/>
                <a:cxnLst/>
                <a:rect l="l" t="t" r="r" b="b"/>
                <a:pathLst>
                  <a:path w="50734" h="60632" extrusionOk="0">
                    <a:moveTo>
                      <a:pt x="0" y="4892"/>
                    </a:moveTo>
                    <a:lnTo>
                      <a:pt x="0" y="55851"/>
                    </a:lnTo>
                    <a:cubicBezTo>
                      <a:pt x="0" y="59566"/>
                      <a:pt x="4001" y="61851"/>
                      <a:pt x="7239" y="59947"/>
                    </a:cubicBezTo>
                    <a:lnTo>
                      <a:pt x="48387" y="35563"/>
                    </a:lnTo>
                    <a:cubicBezTo>
                      <a:pt x="51435" y="33753"/>
                      <a:pt x="51531" y="29371"/>
                      <a:pt x="48578" y="27371"/>
                    </a:cubicBezTo>
                    <a:lnTo>
                      <a:pt x="7430" y="796"/>
                    </a:lnTo>
                    <a:cubicBezTo>
                      <a:pt x="4191" y="-1299"/>
                      <a:pt x="0" y="987"/>
                      <a:pt x="0" y="4797"/>
                    </a:cubicBezTo>
                    <a:lnTo>
                      <a:pt x="0" y="489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9" name="Google Shape;659;p21"/>
            <p:cNvGrpSpPr/>
            <p:nvPr/>
          </p:nvGrpSpPr>
          <p:grpSpPr>
            <a:xfrm>
              <a:off x="8756326" y="539537"/>
              <a:ext cx="173370" cy="112690"/>
              <a:chOff x="7816120" y="4892994"/>
              <a:chExt cx="123062" cy="79990"/>
            </a:xfrm>
          </p:grpSpPr>
          <p:grpSp>
            <p:nvGrpSpPr>
              <p:cNvPr id="660" name="Google Shape;660;p21"/>
              <p:cNvGrpSpPr/>
              <p:nvPr/>
            </p:nvGrpSpPr>
            <p:grpSpPr>
              <a:xfrm>
                <a:off x="7816120" y="4902803"/>
                <a:ext cx="123062" cy="63817"/>
                <a:chOff x="7816120" y="4902803"/>
                <a:chExt cx="123062" cy="63817"/>
              </a:xfrm>
            </p:grpSpPr>
            <p:sp>
              <p:nvSpPr>
                <p:cNvPr id="661" name="Google Shape;661;p21"/>
                <p:cNvSpPr/>
                <p:nvPr/>
              </p:nvSpPr>
              <p:spPr>
                <a:xfrm>
                  <a:off x="7816120" y="4902803"/>
                  <a:ext cx="123062" cy="63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062" h="63817" extrusionOk="0">
                      <a:moveTo>
                        <a:pt x="61531" y="63817"/>
                      </a:moveTo>
                      <a:cubicBezTo>
                        <a:pt x="86963" y="63817"/>
                        <a:pt x="109442" y="51244"/>
                        <a:pt x="123063" y="31909"/>
                      </a:cubicBezTo>
                      <a:cubicBezTo>
                        <a:pt x="109442" y="12573"/>
                        <a:pt x="86963" y="0"/>
                        <a:pt x="61531" y="0"/>
                      </a:cubicBezTo>
                      <a:cubicBezTo>
                        <a:pt x="36100" y="0"/>
                        <a:pt x="13621" y="12573"/>
                        <a:pt x="0" y="31909"/>
                      </a:cubicBezTo>
                      <a:cubicBezTo>
                        <a:pt x="13621" y="51244"/>
                        <a:pt x="36100" y="63817"/>
                        <a:pt x="61531" y="6381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21"/>
                <p:cNvSpPr/>
                <p:nvPr/>
              </p:nvSpPr>
              <p:spPr>
                <a:xfrm>
                  <a:off x="7858029" y="4915090"/>
                  <a:ext cx="39242" cy="392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242" h="39243" extrusionOk="0">
                      <a:moveTo>
                        <a:pt x="39243" y="19621"/>
                      </a:moveTo>
                      <a:cubicBezTo>
                        <a:pt x="39243" y="30458"/>
                        <a:pt x="30458" y="39243"/>
                        <a:pt x="19621" y="39243"/>
                      </a:cubicBezTo>
                      <a:cubicBezTo>
                        <a:pt x="8785" y="39243"/>
                        <a:pt x="0" y="30458"/>
                        <a:pt x="0" y="19621"/>
                      </a:cubicBezTo>
                      <a:cubicBezTo>
                        <a:pt x="0" y="8785"/>
                        <a:pt x="8785" y="0"/>
                        <a:pt x="19621" y="0"/>
                      </a:cubicBezTo>
                      <a:cubicBezTo>
                        <a:pt x="30458" y="0"/>
                        <a:pt x="39243" y="8785"/>
                        <a:pt x="39243" y="1962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63" name="Google Shape;663;p21"/>
              <p:cNvSpPr/>
              <p:nvPr/>
            </p:nvSpPr>
            <p:spPr>
              <a:xfrm rot="-2700000">
                <a:off x="7825456" y="4928129"/>
                <a:ext cx="103403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103346" h="9715" extrusionOk="0">
                    <a:moveTo>
                      <a:pt x="0" y="0"/>
                    </a:moveTo>
                    <a:lnTo>
                      <a:pt x="103346" y="0"/>
                    </a:lnTo>
                    <a:lnTo>
                      <a:pt x="103346" y="9716"/>
                    </a:lnTo>
                    <a:lnTo>
                      <a:pt x="0" y="97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9_1">
  <p:cSld name="CUSTOM_9_1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22"/>
          <p:cNvSpPr/>
          <p:nvPr/>
        </p:nvSpPr>
        <p:spPr>
          <a:xfrm rot="8819869" flipH="1">
            <a:off x="7035528" y="3933627"/>
            <a:ext cx="3158468" cy="2509642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22"/>
          <p:cNvSpPr/>
          <p:nvPr/>
        </p:nvSpPr>
        <p:spPr>
          <a:xfrm rot="-3657034" flipH="1">
            <a:off x="-1336268" y="-858934"/>
            <a:ext cx="2746020" cy="1921695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7" name="Google Shape;667;p22"/>
          <p:cNvGrpSpPr/>
          <p:nvPr/>
        </p:nvGrpSpPr>
        <p:grpSpPr>
          <a:xfrm>
            <a:off x="65066" y="4373044"/>
            <a:ext cx="878158" cy="654532"/>
            <a:chOff x="1114425" y="4361211"/>
            <a:chExt cx="573023" cy="427101"/>
          </a:xfrm>
        </p:grpSpPr>
        <p:grpSp>
          <p:nvGrpSpPr>
            <p:cNvPr id="668" name="Google Shape;668;p22"/>
            <p:cNvGrpSpPr/>
            <p:nvPr/>
          </p:nvGrpSpPr>
          <p:grpSpPr>
            <a:xfrm>
              <a:off x="1114425" y="4361211"/>
              <a:ext cx="573023" cy="427101"/>
              <a:chOff x="1114425" y="4361211"/>
              <a:chExt cx="573023" cy="427101"/>
            </a:xfrm>
          </p:grpSpPr>
          <p:sp>
            <p:nvSpPr>
              <p:cNvPr id="669" name="Google Shape;669;p22"/>
              <p:cNvSpPr/>
              <p:nvPr/>
            </p:nvSpPr>
            <p:spPr>
              <a:xfrm>
                <a:off x="1241964" y="4361211"/>
                <a:ext cx="445484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484" h="299466" extrusionOk="0">
                    <a:moveTo>
                      <a:pt x="139160" y="7715"/>
                    </a:moveTo>
                    <a:lnTo>
                      <a:pt x="173450" y="42005"/>
                    </a:lnTo>
                    <a:cubicBezTo>
                      <a:pt x="178403" y="46958"/>
                      <a:pt x="185166" y="49721"/>
                      <a:pt x="192215" y="49721"/>
                    </a:cubicBezTo>
                    <a:lnTo>
                      <a:pt x="419005" y="49721"/>
                    </a:lnTo>
                    <a:cubicBezTo>
                      <a:pt x="433673" y="49721"/>
                      <a:pt x="445484" y="61627"/>
                      <a:pt x="445484" y="76200"/>
                    </a:cubicBezTo>
                    <a:lnTo>
                      <a:pt x="445484" y="272987"/>
                    </a:lnTo>
                    <a:cubicBezTo>
                      <a:pt x="445484" y="287655"/>
                      <a:pt x="433578" y="299466"/>
                      <a:pt x="419005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rgbClr val="35363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" name="Google Shape;670;p22"/>
              <p:cNvSpPr/>
              <p:nvPr/>
            </p:nvSpPr>
            <p:spPr>
              <a:xfrm>
                <a:off x="1178242" y="4425029"/>
                <a:ext cx="445484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484" h="299466" extrusionOk="0">
                    <a:moveTo>
                      <a:pt x="139160" y="7620"/>
                    </a:moveTo>
                    <a:lnTo>
                      <a:pt x="173450" y="41910"/>
                    </a:lnTo>
                    <a:cubicBezTo>
                      <a:pt x="178403" y="46863"/>
                      <a:pt x="185166" y="49721"/>
                      <a:pt x="192215" y="49721"/>
                    </a:cubicBezTo>
                    <a:lnTo>
                      <a:pt x="419005" y="49721"/>
                    </a:lnTo>
                    <a:cubicBezTo>
                      <a:pt x="433673" y="49721"/>
                      <a:pt x="445484" y="61627"/>
                      <a:pt x="445484" y="76200"/>
                    </a:cubicBezTo>
                    <a:lnTo>
                      <a:pt x="445484" y="272987"/>
                    </a:lnTo>
                    <a:cubicBezTo>
                      <a:pt x="445484" y="287655"/>
                      <a:pt x="433578" y="299466"/>
                      <a:pt x="419005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715"/>
                    </a:cubicBezTo>
                    <a:lnTo>
                      <a:pt x="139160" y="7620"/>
                    </a:lnTo>
                    <a:close/>
                  </a:path>
                </a:pathLst>
              </a:custGeom>
              <a:solidFill>
                <a:srgbClr val="42444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22"/>
              <p:cNvSpPr/>
              <p:nvPr/>
            </p:nvSpPr>
            <p:spPr>
              <a:xfrm>
                <a:off x="1114425" y="4488846"/>
                <a:ext cx="445484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484" h="299466" extrusionOk="0">
                    <a:moveTo>
                      <a:pt x="139160" y="7620"/>
                    </a:moveTo>
                    <a:lnTo>
                      <a:pt x="173450" y="41910"/>
                    </a:lnTo>
                    <a:cubicBezTo>
                      <a:pt x="178403" y="46863"/>
                      <a:pt x="185166" y="49721"/>
                      <a:pt x="192215" y="49721"/>
                    </a:cubicBezTo>
                    <a:lnTo>
                      <a:pt x="419005" y="49721"/>
                    </a:lnTo>
                    <a:cubicBezTo>
                      <a:pt x="433673" y="49721"/>
                      <a:pt x="445484" y="61627"/>
                      <a:pt x="445484" y="76200"/>
                    </a:cubicBezTo>
                    <a:lnTo>
                      <a:pt x="445484" y="272987"/>
                    </a:lnTo>
                    <a:cubicBezTo>
                      <a:pt x="445484" y="287655"/>
                      <a:pt x="433578" y="299466"/>
                      <a:pt x="419005" y="299466"/>
                    </a:cubicBezTo>
                    <a:lnTo>
                      <a:pt x="26480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80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811"/>
                    </a:cubicBezTo>
                    <a:lnTo>
                      <a:pt x="139160" y="7620"/>
                    </a:lnTo>
                    <a:close/>
                  </a:path>
                </a:pathLst>
              </a:custGeom>
              <a:solidFill>
                <a:srgbClr val="6F708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72" name="Google Shape;672;p22"/>
            <p:cNvSpPr/>
            <p:nvPr/>
          </p:nvSpPr>
          <p:spPr>
            <a:xfrm>
              <a:off x="1303210" y="4628965"/>
              <a:ext cx="68735" cy="82063"/>
            </a:xfrm>
            <a:custGeom>
              <a:avLst/>
              <a:gdLst/>
              <a:ahLst/>
              <a:cxnLst/>
              <a:rect l="l" t="t" r="r" b="b"/>
              <a:pathLst>
                <a:path w="68735" h="82063" extrusionOk="0">
                  <a:moveTo>
                    <a:pt x="0" y="6471"/>
                  </a:moveTo>
                  <a:lnTo>
                    <a:pt x="0" y="75527"/>
                  </a:lnTo>
                  <a:cubicBezTo>
                    <a:pt x="0" y="80575"/>
                    <a:pt x="5524" y="83719"/>
                    <a:pt x="9811" y="81147"/>
                  </a:cubicBezTo>
                  <a:lnTo>
                    <a:pt x="65532" y="48095"/>
                  </a:lnTo>
                  <a:cubicBezTo>
                    <a:pt x="69723" y="45619"/>
                    <a:pt x="69818" y="39618"/>
                    <a:pt x="65723" y="37046"/>
                  </a:cubicBezTo>
                  <a:lnTo>
                    <a:pt x="10001" y="1042"/>
                  </a:lnTo>
                  <a:cubicBezTo>
                    <a:pt x="5715" y="-1721"/>
                    <a:pt x="0" y="1327"/>
                    <a:pt x="0" y="64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2"/>
          <p:cNvGrpSpPr/>
          <p:nvPr/>
        </p:nvGrpSpPr>
        <p:grpSpPr>
          <a:xfrm>
            <a:off x="8114970" y="266839"/>
            <a:ext cx="829992" cy="750888"/>
            <a:chOff x="8114596" y="445039"/>
            <a:chExt cx="633002" cy="572716"/>
          </a:xfrm>
        </p:grpSpPr>
        <p:grpSp>
          <p:nvGrpSpPr>
            <p:cNvPr id="674" name="Google Shape;674;p22"/>
            <p:cNvGrpSpPr/>
            <p:nvPr/>
          </p:nvGrpSpPr>
          <p:grpSpPr>
            <a:xfrm>
              <a:off x="8114596" y="445039"/>
              <a:ext cx="633002" cy="572716"/>
              <a:chOff x="7189660" y="520827"/>
              <a:chExt cx="598074" cy="541115"/>
            </a:xfrm>
          </p:grpSpPr>
          <p:sp>
            <p:nvSpPr>
              <p:cNvPr id="675" name="Google Shape;675;p22"/>
              <p:cNvSpPr/>
              <p:nvPr/>
            </p:nvSpPr>
            <p:spPr>
              <a:xfrm>
                <a:off x="7189660" y="520827"/>
                <a:ext cx="598074" cy="541115"/>
              </a:xfrm>
              <a:custGeom>
                <a:avLst/>
                <a:gdLst/>
                <a:ahLst/>
                <a:cxnLst/>
                <a:rect l="l" t="t" r="r" b="b"/>
                <a:pathLst>
                  <a:path w="598074" h="541115" extrusionOk="0">
                    <a:moveTo>
                      <a:pt x="557022" y="0"/>
                    </a:moveTo>
                    <a:cubicBezTo>
                      <a:pt x="579695" y="0"/>
                      <a:pt x="598075" y="18380"/>
                      <a:pt x="598075" y="41053"/>
                    </a:cubicBezTo>
                    <a:lnTo>
                      <a:pt x="598075" y="500063"/>
                    </a:lnTo>
                    <a:cubicBezTo>
                      <a:pt x="598075" y="522735"/>
                      <a:pt x="579695" y="541115"/>
                      <a:pt x="557022" y="541115"/>
                    </a:cubicBezTo>
                    <a:lnTo>
                      <a:pt x="41053" y="541115"/>
                    </a:lnTo>
                    <a:cubicBezTo>
                      <a:pt x="18380" y="541115"/>
                      <a:pt x="0" y="522735"/>
                      <a:pt x="0" y="500063"/>
                    </a:cubicBezTo>
                    <a:lnTo>
                      <a:pt x="0" y="41053"/>
                    </a:lnTo>
                    <a:cubicBezTo>
                      <a:pt x="0" y="18380"/>
                      <a:pt x="18380" y="0"/>
                      <a:pt x="41053" y="0"/>
                    </a:cubicBezTo>
                    <a:lnTo>
                      <a:pt x="55702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76" name="Google Shape;676;p22"/>
              <p:cNvGrpSpPr/>
              <p:nvPr/>
            </p:nvGrpSpPr>
            <p:grpSpPr>
              <a:xfrm>
                <a:off x="7579137" y="551973"/>
                <a:ext cx="164782" cy="41529"/>
                <a:chOff x="7579137" y="551973"/>
                <a:chExt cx="164782" cy="41529"/>
              </a:xfrm>
            </p:grpSpPr>
            <p:sp>
              <p:nvSpPr>
                <p:cNvPr id="677" name="Google Shape;677;p22"/>
                <p:cNvSpPr/>
                <p:nvPr/>
              </p:nvSpPr>
              <p:spPr>
                <a:xfrm>
                  <a:off x="7702391" y="551973"/>
                  <a:ext cx="41528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8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22"/>
                <p:cNvSpPr/>
                <p:nvPr/>
              </p:nvSpPr>
              <p:spPr>
                <a:xfrm>
                  <a:off x="7640764" y="551973"/>
                  <a:ext cx="41528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8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22"/>
                <p:cNvSpPr/>
                <p:nvPr/>
              </p:nvSpPr>
              <p:spPr>
                <a:xfrm>
                  <a:off x="7579137" y="551973"/>
                  <a:ext cx="41528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8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80" name="Google Shape;680;p22"/>
            <p:cNvGrpSpPr/>
            <p:nvPr/>
          </p:nvGrpSpPr>
          <p:grpSpPr>
            <a:xfrm>
              <a:off x="8184962" y="619646"/>
              <a:ext cx="498115" cy="257273"/>
              <a:chOff x="7256144" y="685800"/>
              <a:chExt cx="470630" cy="243077"/>
            </a:xfrm>
          </p:grpSpPr>
          <p:sp>
            <p:nvSpPr>
              <p:cNvPr id="681" name="Google Shape;681;p22"/>
              <p:cNvSpPr/>
              <p:nvPr/>
            </p:nvSpPr>
            <p:spPr>
              <a:xfrm>
                <a:off x="7256144" y="694753"/>
                <a:ext cx="218503" cy="218217"/>
              </a:xfrm>
              <a:custGeom>
                <a:avLst/>
                <a:gdLst/>
                <a:ahLst/>
                <a:cxnLst/>
                <a:rect l="l" t="t" r="r" b="b"/>
                <a:pathLst>
                  <a:path w="218503" h="218217" extrusionOk="0">
                    <a:moveTo>
                      <a:pt x="216598" y="129540"/>
                    </a:moveTo>
                    <a:cubicBezTo>
                      <a:pt x="217837" y="122968"/>
                      <a:pt x="218504" y="116110"/>
                      <a:pt x="218504" y="109156"/>
                    </a:cubicBezTo>
                    <a:cubicBezTo>
                      <a:pt x="218504" y="102203"/>
                      <a:pt x="217837" y="95440"/>
                      <a:pt x="216598" y="88773"/>
                    </a:cubicBezTo>
                    <a:lnTo>
                      <a:pt x="181261" y="88773"/>
                    </a:lnTo>
                    <a:cubicBezTo>
                      <a:pt x="179641" y="83058"/>
                      <a:pt x="177451" y="77724"/>
                      <a:pt x="174593" y="72676"/>
                    </a:cubicBezTo>
                    <a:lnTo>
                      <a:pt x="199549" y="47720"/>
                    </a:lnTo>
                    <a:cubicBezTo>
                      <a:pt x="191834" y="36385"/>
                      <a:pt x="182118" y="26670"/>
                      <a:pt x="170783" y="18955"/>
                    </a:cubicBezTo>
                    <a:lnTo>
                      <a:pt x="145732" y="44005"/>
                    </a:lnTo>
                    <a:cubicBezTo>
                      <a:pt x="140684" y="41148"/>
                      <a:pt x="135255" y="38957"/>
                      <a:pt x="129635" y="37338"/>
                    </a:cubicBezTo>
                    <a:lnTo>
                      <a:pt x="129635" y="1905"/>
                    </a:lnTo>
                    <a:cubicBezTo>
                      <a:pt x="123063" y="667"/>
                      <a:pt x="116205" y="0"/>
                      <a:pt x="109252" y="0"/>
                    </a:cubicBezTo>
                    <a:cubicBezTo>
                      <a:pt x="102298" y="0"/>
                      <a:pt x="95536" y="667"/>
                      <a:pt x="88868" y="1905"/>
                    </a:cubicBezTo>
                    <a:lnTo>
                      <a:pt x="88868" y="37338"/>
                    </a:lnTo>
                    <a:cubicBezTo>
                      <a:pt x="83154" y="38957"/>
                      <a:pt x="77819" y="41148"/>
                      <a:pt x="72771" y="44005"/>
                    </a:cubicBezTo>
                    <a:lnTo>
                      <a:pt x="47720" y="18955"/>
                    </a:lnTo>
                    <a:cubicBezTo>
                      <a:pt x="36386" y="26670"/>
                      <a:pt x="26670" y="36481"/>
                      <a:pt x="18955" y="47720"/>
                    </a:cubicBezTo>
                    <a:lnTo>
                      <a:pt x="43910" y="72676"/>
                    </a:lnTo>
                    <a:cubicBezTo>
                      <a:pt x="41053" y="77724"/>
                      <a:pt x="38862" y="83153"/>
                      <a:pt x="37243" y="88773"/>
                    </a:cubicBezTo>
                    <a:lnTo>
                      <a:pt x="1905" y="88773"/>
                    </a:lnTo>
                    <a:cubicBezTo>
                      <a:pt x="667" y="95345"/>
                      <a:pt x="0" y="102203"/>
                      <a:pt x="0" y="109156"/>
                    </a:cubicBezTo>
                    <a:cubicBezTo>
                      <a:pt x="0" y="116110"/>
                      <a:pt x="667" y="122873"/>
                      <a:pt x="1905" y="129540"/>
                    </a:cubicBezTo>
                    <a:lnTo>
                      <a:pt x="37243" y="129540"/>
                    </a:lnTo>
                    <a:cubicBezTo>
                      <a:pt x="38862" y="135255"/>
                      <a:pt x="41053" y="140589"/>
                      <a:pt x="43910" y="145637"/>
                    </a:cubicBezTo>
                    <a:lnTo>
                      <a:pt x="18955" y="170593"/>
                    </a:lnTo>
                    <a:cubicBezTo>
                      <a:pt x="26670" y="181928"/>
                      <a:pt x="36386" y="191643"/>
                      <a:pt x="47720" y="199358"/>
                    </a:cubicBezTo>
                    <a:lnTo>
                      <a:pt x="72771" y="174308"/>
                    </a:lnTo>
                    <a:cubicBezTo>
                      <a:pt x="77819" y="177165"/>
                      <a:pt x="83248" y="179356"/>
                      <a:pt x="88868" y="180975"/>
                    </a:cubicBezTo>
                    <a:lnTo>
                      <a:pt x="88868" y="216313"/>
                    </a:lnTo>
                    <a:cubicBezTo>
                      <a:pt x="95441" y="217551"/>
                      <a:pt x="102298" y="218218"/>
                      <a:pt x="109252" y="218218"/>
                    </a:cubicBezTo>
                    <a:cubicBezTo>
                      <a:pt x="116205" y="218218"/>
                      <a:pt x="122968" y="217551"/>
                      <a:pt x="129635" y="216313"/>
                    </a:cubicBezTo>
                    <a:lnTo>
                      <a:pt x="129635" y="180975"/>
                    </a:lnTo>
                    <a:cubicBezTo>
                      <a:pt x="135350" y="179356"/>
                      <a:pt x="140684" y="177070"/>
                      <a:pt x="145732" y="174308"/>
                    </a:cubicBezTo>
                    <a:lnTo>
                      <a:pt x="170783" y="199358"/>
                    </a:lnTo>
                    <a:cubicBezTo>
                      <a:pt x="182118" y="191643"/>
                      <a:pt x="191834" y="181928"/>
                      <a:pt x="199549" y="170593"/>
                    </a:cubicBezTo>
                    <a:lnTo>
                      <a:pt x="174593" y="145542"/>
                    </a:lnTo>
                    <a:cubicBezTo>
                      <a:pt x="177451" y="140494"/>
                      <a:pt x="179641" y="135064"/>
                      <a:pt x="181261" y="129445"/>
                    </a:cubicBezTo>
                    <a:lnTo>
                      <a:pt x="216598" y="129445"/>
                    </a:lnTo>
                    <a:lnTo>
                      <a:pt x="216598" y="129540"/>
                    </a:lnTo>
                    <a:close/>
                    <a:moveTo>
                      <a:pt x="109252" y="131255"/>
                    </a:moveTo>
                    <a:cubicBezTo>
                      <a:pt x="97060" y="131255"/>
                      <a:pt x="87249" y="121349"/>
                      <a:pt x="87249" y="109252"/>
                    </a:cubicBezTo>
                    <a:cubicBezTo>
                      <a:pt x="87249" y="97155"/>
                      <a:pt x="97155" y="87249"/>
                      <a:pt x="109252" y="87249"/>
                    </a:cubicBezTo>
                    <a:cubicBezTo>
                      <a:pt x="121348" y="87249"/>
                      <a:pt x="131255" y="97155"/>
                      <a:pt x="131255" y="109252"/>
                    </a:cubicBezTo>
                    <a:cubicBezTo>
                      <a:pt x="131255" y="121349"/>
                      <a:pt x="121348" y="131255"/>
                      <a:pt x="109252" y="13125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82" name="Google Shape;682;p22"/>
              <p:cNvGrpSpPr/>
              <p:nvPr/>
            </p:nvGrpSpPr>
            <p:grpSpPr>
              <a:xfrm>
                <a:off x="7512843" y="685800"/>
                <a:ext cx="213931" cy="243077"/>
                <a:chOff x="7512843" y="685800"/>
                <a:chExt cx="213931" cy="243077"/>
              </a:xfrm>
            </p:grpSpPr>
            <p:grpSp>
              <p:nvGrpSpPr>
                <p:cNvPr id="683" name="Google Shape;683;p22"/>
                <p:cNvGrpSpPr/>
                <p:nvPr/>
              </p:nvGrpSpPr>
              <p:grpSpPr>
                <a:xfrm>
                  <a:off x="7512843" y="836580"/>
                  <a:ext cx="213931" cy="92297"/>
                  <a:chOff x="7512843" y="836580"/>
                  <a:chExt cx="213931" cy="92297"/>
                </a:xfrm>
              </p:grpSpPr>
              <p:sp>
                <p:nvSpPr>
                  <p:cNvPr id="684" name="Google Shape;684;p22"/>
                  <p:cNvSpPr/>
                  <p:nvPr/>
                </p:nvSpPr>
                <p:spPr>
                  <a:xfrm>
                    <a:off x="7512843" y="856011"/>
                    <a:ext cx="213931" cy="72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72866" extrusionOk="0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9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9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5" name="Google Shape;685;p22"/>
                  <p:cNvSpPr/>
                  <p:nvPr/>
                </p:nvSpPr>
                <p:spPr>
                  <a:xfrm>
                    <a:off x="7512843" y="836580"/>
                    <a:ext cx="213931" cy="38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38861" extrusionOk="0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86" name="Google Shape;686;p22"/>
                <p:cNvGrpSpPr/>
                <p:nvPr/>
              </p:nvGrpSpPr>
              <p:grpSpPr>
                <a:xfrm>
                  <a:off x="7512843" y="761238"/>
                  <a:ext cx="213931" cy="92296"/>
                  <a:chOff x="7512843" y="761238"/>
                  <a:chExt cx="213931" cy="92296"/>
                </a:xfrm>
              </p:grpSpPr>
              <p:sp>
                <p:nvSpPr>
                  <p:cNvPr id="687" name="Google Shape;687;p22"/>
                  <p:cNvSpPr/>
                  <p:nvPr/>
                </p:nvSpPr>
                <p:spPr>
                  <a:xfrm>
                    <a:off x="7512843" y="780668"/>
                    <a:ext cx="213931" cy="72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72866" extrusionOk="0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9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9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8" name="Google Shape;688;p22"/>
                  <p:cNvSpPr/>
                  <p:nvPr/>
                </p:nvSpPr>
                <p:spPr>
                  <a:xfrm>
                    <a:off x="7512843" y="761238"/>
                    <a:ext cx="213931" cy="38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38861" extrusionOk="0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89" name="Google Shape;689;p22"/>
                <p:cNvGrpSpPr/>
                <p:nvPr/>
              </p:nvGrpSpPr>
              <p:grpSpPr>
                <a:xfrm>
                  <a:off x="7512843" y="685800"/>
                  <a:ext cx="213931" cy="92297"/>
                  <a:chOff x="7512843" y="685800"/>
                  <a:chExt cx="213931" cy="92297"/>
                </a:xfrm>
              </p:grpSpPr>
              <p:sp>
                <p:nvSpPr>
                  <p:cNvPr id="690" name="Google Shape;690;p22"/>
                  <p:cNvSpPr/>
                  <p:nvPr/>
                </p:nvSpPr>
                <p:spPr>
                  <a:xfrm>
                    <a:off x="7512843" y="705231"/>
                    <a:ext cx="213931" cy="72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72866" extrusionOk="0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8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8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1" name="Google Shape;691;p22"/>
                  <p:cNvSpPr/>
                  <p:nvPr/>
                </p:nvSpPr>
                <p:spPr>
                  <a:xfrm>
                    <a:off x="7512843" y="685800"/>
                    <a:ext cx="213931" cy="38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38861" extrusionOk="0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8">
  <p:cSld name="CUSTOM_8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798388" y="2997571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>
            <a:off x="798388" y="3772215"/>
            <a:ext cx="34926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 idx="2"/>
          </p:nvPr>
        </p:nvSpPr>
        <p:spPr>
          <a:xfrm>
            <a:off x="2825700" y="1029535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ubTitle" idx="3"/>
          </p:nvPr>
        </p:nvSpPr>
        <p:spPr>
          <a:xfrm>
            <a:off x="2825700" y="1804473"/>
            <a:ext cx="34926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4"/>
          </p:nvPr>
        </p:nvSpPr>
        <p:spPr>
          <a:xfrm>
            <a:off x="4853013" y="2997571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5"/>
          </p:nvPr>
        </p:nvSpPr>
        <p:spPr>
          <a:xfrm>
            <a:off x="4853013" y="3772215"/>
            <a:ext cx="34926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/>
          <p:nvPr/>
        </p:nvSpPr>
        <p:spPr>
          <a:xfrm rot="-5710536">
            <a:off x="-1869285" y="3438573"/>
            <a:ext cx="3168438" cy="2307909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"/>
          <p:cNvSpPr/>
          <p:nvPr/>
        </p:nvSpPr>
        <p:spPr>
          <a:xfrm rot="-294905">
            <a:off x="7350387" y="3903245"/>
            <a:ext cx="3168449" cy="2561999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_1_1_1_1_1">
  <p:cSld name="BLANK_1_1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title" idx="2"/>
          </p:nvPr>
        </p:nvSpPr>
        <p:spPr>
          <a:xfrm>
            <a:off x="1100975" y="120337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 idx="3"/>
          </p:nvPr>
        </p:nvSpPr>
        <p:spPr>
          <a:xfrm>
            <a:off x="1100975" y="278920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title" idx="4"/>
          </p:nvPr>
        </p:nvSpPr>
        <p:spPr>
          <a:xfrm>
            <a:off x="3419250" y="120337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title" idx="5"/>
          </p:nvPr>
        </p:nvSpPr>
        <p:spPr>
          <a:xfrm>
            <a:off x="3419250" y="278920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title" idx="6"/>
          </p:nvPr>
        </p:nvSpPr>
        <p:spPr>
          <a:xfrm>
            <a:off x="5737525" y="120337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7"/>
          </p:nvPr>
        </p:nvSpPr>
        <p:spPr>
          <a:xfrm>
            <a:off x="5737525" y="278920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1"/>
          </p:nvPr>
        </p:nvSpPr>
        <p:spPr>
          <a:xfrm>
            <a:off x="1100975" y="1912475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8"/>
          </p:nvPr>
        </p:nvSpPr>
        <p:spPr>
          <a:xfrm>
            <a:off x="3419250" y="1912475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9"/>
          </p:nvPr>
        </p:nvSpPr>
        <p:spPr>
          <a:xfrm>
            <a:off x="5737525" y="1912475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13"/>
          </p:nvPr>
        </p:nvSpPr>
        <p:spPr>
          <a:xfrm>
            <a:off x="1100975" y="3498350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14"/>
          </p:nvPr>
        </p:nvSpPr>
        <p:spPr>
          <a:xfrm>
            <a:off x="3419250" y="3498350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15"/>
          </p:nvPr>
        </p:nvSpPr>
        <p:spPr>
          <a:xfrm>
            <a:off x="5737525" y="3498350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 rot="8819869" flipH="1">
            <a:off x="7035528" y="3933627"/>
            <a:ext cx="3158468" cy="2509642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5"/>
          <p:cNvSpPr/>
          <p:nvPr/>
        </p:nvSpPr>
        <p:spPr>
          <a:xfrm rot="-3657034" flipH="1">
            <a:off x="-1336268" y="-858934"/>
            <a:ext cx="2746020" cy="1921695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" name="Google Shape;53;p5"/>
          <p:cNvGrpSpPr/>
          <p:nvPr/>
        </p:nvGrpSpPr>
        <p:grpSpPr>
          <a:xfrm>
            <a:off x="8114970" y="266839"/>
            <a:ext cx="829992" cy="750888"/>
            <a:chOff x="8114596" y="445039"/>
            <a:chExt cx="633002" cy="572716"/>
          </a:xfrm>
        </p:grpSpPr>
        <p:grpSp>
          <p:nvGrpSpPr>
            <p:cNvPr id="54" name="Google Shape;54;p5"/>
            <p:cNvGrpSpPr/>
            <p:nvPr/>
          </p:nvGrpSpPr>
          <p:grpSpPr>
            <a:xfrm>
              <a:off x="8114596" y="445039"/>
              <a:ext cx="633002" cy="572716"/>
              <a:chOff x="7189660" y="520827"/>
              <a:chExt cx="598074" cy="541115"/>
            </a:xfrm>
          </p:grpSpPr>
          <p:sp>
            <p:nvSpPr>
              <p:cNvPr id="55" name="Google Shape;55;p5"/>
              <p:cNvSpPr/>
              <p:nvPr/>
            </p:nvSpPr>
            <p:spPr>
              <a:xfrm>
                <a:off x="7189660" y="520827"/>
                <a:ext cx="598074" cy="541115"/>
              </a:xfrm>
              <a:custGeom>
                <a:avLst/>
                <a:gdLst/>
                <a:ahLst/>
                <a:cxnLst/>
                <a:rect l="l" t="t" r="r" b="b"/>
                <a:pathLst>
                  <a:path w="598074" h="541115" extrusionOk="0">
                    <a:moveTo>
                      <a:pt x="557022" y="0"/>
                    </a:moveTo>
                    <a:cubicBezTo>
                      <a:pt x="579695" y="0"/>
                      <a:pt x="598075" y="18380"/>
                      <a:pt x="598075" y="41053"/>
                    </a:cubicBezTo>
                    <a:lnTo>
                      <a:pt x="598075" y="500063"/>
                    </a:lnTo>
                    <a:cubicBezTo>
                      <a:pt x="598075" y="522735"/>
                      <a:pt x="579695" y="541115"/>
                      <a:pt x="557022" y="541115"/>
                    </a:cubicBezTo>
                    <a:lnTo>
                      <a:pt x="41053" y="541115"/>
                    </a:lnTo>
                    <a:cubicBezTo>
                      <a:pt x="18380" y="541115"/>
                      <a:pt x="0" y="522735"/>
                      <a:pt x="0" y="500063"/>
                    </a:cubicBezTo>
                    <a:lnTo>
                      <a:pt x="0" y="41053"/>
                    </a:lnTo>
                    <a:cubicBezTo>
                      <a:pt x="0" y="18380"/>
                      <a:pt x="18380" y="0"/>
                      <a:pt x="41053" y="0"/>
                    </a:cubicBezTo>
                    <a:lnTo>
                      <a:pt x="55702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6" name="Google Shape;56;p5"/>
              <p:cNvGrpSpPr/>
              <p:nvPr/>
            </p:nvGrpSpPr>
            <p:grpSpPr>
              <a:xfrm>
                <a:off x="7579137" y="551973"/>
                <a:ext cx="164782" cy="41529"/>
                <a:chOff x="7579137" y="551973"/>
                <a:chExt cx="164782" cy="41529"/>
              </a:xfrm>
            </p:grpSpPr>
            <p:sp>
              <p:nvSpPr>
                <p:cNvPr id="57" name="Google Shape;57;p5"/>
                <p:cNvSpPr/>
                <p:nvPr/>
              </p:nvSpPr>
              <p:spPr>
                <a:xfrm>
                  <a:off x="7702391" y="551973"/>
                  <a:ext cx="41528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8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" name="Google Shape;58;p5"/>
                <p:cNvSpPr/>
                <p:nvPr/>
              </p:nvSpPr>
              <p:spPr>
                <a:xfrm>
                  <a:off x="7640764" y="551973"/>
                  <a:ext cx="41528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8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" name="Google Shape;59;p5"/>
                <p:cNvSpPr/>
                <p:nvPr/>
              </p:nvSpPr>
              <p:spPr>
                <a:xfrm>
                  <a:off x="7579137" y="551973"/>
                  <a:ext cx="41528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8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0" name="Google Shape;60;p5"/>
            <p:cNvGrpSpPr/>
            <p:nvPr/>
          </p:nvGrpSpPr>
          <p:grpSpPr>
            <a:xfrm>
              <a:off x="8184962" y="619646"/>
              <a:ext cx="498115" cy="257273"/>
              <a:chOff x="7256144" y="685800"/>
              <a:chExt cx="470630" cy="243077"/>
            </a:xfrm>
          </p:grpSpPr>
          <p:sp>
            <p:nvSpPr>
              <p:cNvPr id="61" name="Google Shape;61;p5"/>
              <p:cNvSpPr/>
              <p:nvPr/>
            </p:nvSpPr>
            <p:spPr>
              <a:xfrm>
                <a:off x="7256144" y="694753"/>
                <a:ext cx="218503" cy="218217"/>
              </a:xfrm>
              <a:custGeom>
                <a:avLst/>
                <a:gdLst/>
                <a:ahLst/>
                <a:cxnLst/>
                <a:rect l="l" t="t" r="r" b="b"/>
                <a:pathLst>
                  <a:path w="218503" h="218217" extrusionOk="0">
                    <a:moveTo>
                      <a:pt x="216598" y="129540"/>
                    </a:moveTo>
                    <a:cubicBezTo>
                      <a:pt x="217837" y="122968"/>
                      <a:pt x="218504" y="116110"/>
                      <a:pt x="218504" y="109156"/>
                    </a:cubicBezTo>
                    <a:cubicBezTo>
                      <a:pt x="218504" y="102203"/>
                      <a:pt x="217837" y="95440"/>
                      <a:pt x="216598" y="88773"/>
                    </a:cubicBezTo>
                    <a:lnTo>
                      <a:pt x="181261" y="88773"/>
                    </a:lnTo>
                    <a:cubicBezTo>
                      <a:pt x="179641" y="83058"/>
                      <a:pt x="177451" y="77724"/>
                      <a:pt x="174593" y="72676"/>
                    </a:cubicBezTo>
                    <a:lnTo>
                      <a:pt x="199549" y="47720"/>
                    </a:lnTo>
                    <a:cubicBezTo>
                      <a:pt x="191834" y="36385"/>
                      <a:pt x="182118" y="26670"/>
                      <a:pt x="170783" y="18955"/>
                    </a:cubicBezTo>
                    <a:lnTo>
                      <a:pt x="145732" y="44005"/>
                    </a:lnTo>
                    <a:cubicBezTo>
                      <a:pt x="140684" y="41148"/>
                      <a:pt x="135255" y="38957"/>
                      <a:pt x="129635" y="37338"/>
                    </a:cubicBezTo>
                    <a:lnTo>
                      <a:pt x="129635" y="1905"/>
                    </a:lnTo>
                    <a:cubicBezTo>
                      <a:pt x="123063" y="667"/>
                      <a:pt x="116205" y="0"/>
                      <a:pt x="109252" y="0"/>
                    </a:cubicBezTo>
                    <a:cubicBezTo>
                      <a:pt x="102298" y="0"/>
                      <a:pt x="95536" y="667"/>
                      <a:pt x="88868" y="1905"/>
                    </a:cubicBezTo>
                    <a:lnTo>
                      <a:pt x="88868" y="37338"/>
                    </a:lnTo>
                    <a:cubicBezTo>
                      <a:pt x="83154" y="38957"/>
                      <a:pt x="77819" y="41148"/>
                      <a:pt x="72771" y="44005"/>
                    </a:cubicBezTo>
                    <a:lnTo>
                      <a:pt x="47720" y="18955"/>
                    </a:lnTo>
                    <a:cubicBezTo>
                      <a:pt x="36386" y="26670"/>
                      <a:pt x="26670" y="36481"/>
                      <a:pt x="18955" y="47720"/>
                    </a:cubicBezTo>
                    <a:lnTo>
                      <a:pt x="43910" y="72676"/>
                    </a:lnTo>
                    <a:cubicBezTo>
                      <a:pt x="41053" y="77724"/>
                      <a:pt x="38862" y="83153"/>
                      <a:pt x="37243" y="88773"/>
                    </a:cubicBezTo>
                    <a:lnTo>
                      <a:pt x="1905" y="88773"/>
                    </a:lnTo>
                    <a:cubicBezTo>
                      <a:pt x="667" y="95345"/>
                      <a:pt x="0" y="102203"/>
                      <a:pt x="0" y="109156"/>
                    </a:cubicBezTo>
                    <a:cubicBezTo>
                      <a:pt x="0" y="116110"/>
                      <a:pt x="667" y="122873"/>
                      <a:pt x="1905" y="129540"/>
                    </a:cubicBezTo>
                    <a:lnTo>
                      <a:pt x="37243" y="129540"/>
                    </a:lnTo>
                    <a:cubicBezTo>
                      <a:pt x="38862" y="135255"/>
                      <a:pt x="41053" y="140589"/>
                      <a:pt x="43910" y="145637"/>
                    </a:cubicBezTo>
                    <a:lnTo>
                      <a:pt x="18955" y="170593"/>
                    </a:lnTo>
                    <a:cubicBezTo>
                      <a:pt x="26670" y="181928"/>
                      <a:pt x="36386" y="191643"/>
                      <a:pt x="47720" y="199358"/>
                    </a:cubicBezTo>
                    <a:lnTo>
                      <a:pt x="72771" y="174308"/>
                    </a:lnTo>
                    <a:cubicBezTo>
                      <a:pt x="77819" y="177165"/>
                      <a:pt x="83248" y="179356"/>
                      <a:pt x="88868" y="180975"/>
                    </a:cubicBezTo>
                    <a:lnTo>
                      <a:pt x="88868" y="216313"/>
                    </a:lnTo>
                    <a:cubicBezTo>
                      <a:pt x="95441" y="217551"/>
                      <a:pt x="102298" y="218218"/>
                      <a:pt x="109252" y="218218"/>
                    </a:cubicBezTo>
                    <a:cubicBezTo>
                      <a:pt x="116205" y="218218"/>
                      <a:pt x="122968" y="217551"/>
                      <a:pt x="129635" y="216313"/>
                    </a:cubicBezTo>
                    <a:lnTo>
                      <a:pt x="129635" y="180975"/>
                    </a:lnTo>
                    <a:cubicBezTo>
                      <a:pt x="135350" y="179356"/>
                      <a:pt x="140684" y="177070"/>
                      <a:pt x="145732" y="174308"/>
                    </a:cubicBezTo>
                    <a:lnTo>
                      <a:pt x="170783" y="199358"/>
                    </a:lnTo>
                    <a:cubicBezTo>
                      <a:pt x="182118" y="191643"/>
                      <a:pt x="191834" y="181928"/>
                      <a:pt x="199549" y="170593"/>
                    </a:cubicBezTo>
                    <a:lnTo>
                      <a:pt x="174593" y="145542"/>
                    </a:lnTo>
                    <a:cubicBezTo>
                      <a:pt x="177451" y="140494"/>
                      <a:pt x="179641" y="135064"/>
                      <a:pt x="181261" y="129445"/>
                    </a:cubicBezTo>
                    <a:lnTo>
                      <a:pt x="216598" y="129445"/>
                    </a:lnTo>
                    <a:lnTo>
                      <a:pt x="216598" y="129540"/>
                    </a:lnTo>
                    <a:close/>
                    <a:moveTo>
                      <a:pt x="109252" y="131255"/>
                    </a:moveTo>
                    <a:cubicBezTo>
                      <a:pt x="97060" y="131255"/>
                      <a:pt x="87249" y="121349"/>
                      <a:pt x="87249" y="109252"/>
                    </a:cubicBezTo>
                    <a:cubicBezTo>
                      <a:pt x="87249" y="97155"/>
                      <a:pt x="97155" y="87249"/>
                      <a:pt x="109252" y="87249"/>
                    </a:cubicBezTo>
                    <a:cubicBezTo>
                      <a:pt x="121348" y="87249"/>
                      <a:pt x="131255" y="97155"/>
                      <a:pt x="131255" y="109252"/>
                    </a:cubicBezTo>
                    <a:cubicBezTo>
                      <a:pt x="131255" y="121349"/>
                      <a:pt x="121348" y="131255"/>
                      <a:pt x="109252" y="13125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2" name="Google Shape;62;p5"/>
              <p:cNvGrpSpPr/>
              <p:nvPr/>
            </p:nvGrpSpPr>
            <p:grpSpPr>
              <a:xfrm>
                <a:off x="7512843" y="685800"/>
                <a:ext cx="213931" cy="243077"/>
                <a:chOff x="7512843" y="685800"/>
                <a:chExt cx="213931" cy="243077"/>
              </a:xfrm>
            </p:grpSpPr>
            <p:grpSp>
              <p:nvGrpSpPr>
                <p:cNvPr id="63" name="Google Shape;63;p5"/>
                <p:cNvGrpSpPr/>
                <p:nvPr/>
              </p:nvGrpSpPr>
              <p:grpSpPr>
                <a:xfrm>
                  <a:off x="7512843" y="836580"/>
                  <a:ext cx="213931" cy="92297"/>
                  <a:chOff x="7512843" y="836580"/>
                  <a:chExt cx="213931" cy="92297"/>
                </a:xfrm>
              </p:grpSpPr>
              <p:sp>
                <p:nvSpPr>
                  <p:cNvPr id="64" name="Google Shape;64;p5"/>
                  <p:cNvSpPr/>
                  <p:nvPr/>
                </p:nvSpPr>
                <p:spPr>
                  <a:xfrm>
                    <a:off x="7512843" y="856011"/>
                    <a:ext cx="213931" cy="72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72866" extrusionOk="0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9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9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" name="Google Shape;65;p5"/>
                  <p:cNvSpPr/>
                  <p:nvPr/>
                </p:nvSpPr>
                <p:spPr>
                  <a:xfrm>
                    <a:off x="7512843" y="836580"/>
                    <a:ext cx="213931" cy="38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38861" extrusionOk="0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6" name="Google Shape;66;p5"/>
                <p:cNvGrpSpPr/>
                <p:nvPr/>
              </p:nvGrpSpPr>
              <p:grpSpPr>
                <a:xfrm>
                  <a:off x="7512843" y="761238"/>
                  <a:ext cx="213931" cy="92296"/>
                  <a:chOff x="7512843" y="761238"/>
                  <a:chExt cx="213931" cy="92296"/>
                </a:xfrm>
              </p:grpSpPr>
              <p:sp>
                <p:nvSpPr>
                  <p:cNvPr id="67" name="Google Shape;67;p5"/>
                  <p:cNvSpPr/>
                  <p:nvPr/>
                </p:nvSpPr>
                <p:spPr>
                  <a:xfrm>
                    <a:off x="7512843" y="780668"/>
                    <a:ext cx="213931" cy="72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72866" extrusionOk="0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9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9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" name="Google Shape;68;p5"/>
                  <p:cNvSpPr/>
                  <p:nvPr/>
                </p:nvSpPr>
                <p:spPr>
                  <a:xfrm>
                    <a:off x="7512843" y="761238"/>
                    <a:ext cx="213931" cy="38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38861" extrusionOk="0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9" name="Google Shape;69;p5"/>
                <p:cNvGrpSpPr/>
                <p:nvPr/>
              </p:nvGrpSpPr>
              <p:grpSpPr>
                <a:xfrm>
                  <a:off x="7512843" y="685800"/>
                  <a:ext cx="213931" cy="92297"/>
                  <a:chOff x="7512843" y="685800"/>
                  <a:chExt cx="213931" cy="92297"/>
                </a:xfrm>
              </p:grpSpPr>
              <p:sp>
                <p:nvSpPr>
                  <p:cNvPr id="70" name="Google Shape;70;p5"/>
                  <p:cNvSpPr/>
                  <p:nvPr/>
                </p:nvSpPr>
                <p:spPr>
                  <a:xfrm>
                    <a:off x="7512843" y="705231"/>
                    <a:ext cx="213931" cy="72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72866" extrusionOk="0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8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8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" name="Google Shape;71;p5"/>
                  <p:cNvSpPr/>
                  <p:nvPr/>
                </p:nvSpPr>
                <p:spPr>
                  <a:xfrm>
                    <a:off x="7512843" y="685800"/>
                    <a:ext cx="213931" cy="38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38861" extrusionOk="0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sp>
        <p:nvSpPr>
          <p:cNvPr id="72" name="Google Shape;72;p5"/>
          <p:cNvSpPr/>
          <p:nvPr/>
        </p:nvSpPr>
        <p:spPr>
          <a:xfrm>
            <a:off x="62832" y="4828541"/>
            <a:ext cx="734045" cy="45268"/>
          </a:xfrm>
          <a:custGeom>
            <a:avLst/>
            <a:gdLst/>
            <a:ahLst/>
            <a:cxnLst/>
            <a:rect l="l" t="t" r="r" b="b"/>
            <a:pathLst>
              <a:path w="824770" h="50863" extrusionOk="0">
                <a:moveTo>
                  <a:pt x="799338" y="50863"/>
                </a:moveTo>
                <a:lnTo>
                  <a:pt x="25432" y="50863"/>
                </a:lnTo>
                <a:cubicBezTo>
                  <a:pt x="11430" y="50863"/>
                  <a:pt x="0" y="39433"/>
                  <a:pt x="0" y="25432"/>
                </a:cubicBezTo>
                <a:lnTo>
                  <a:pt x="0" y="25432"/>
                </a:lnTo>
                <a:cubicBezTo>
                  <a:pt x="0" y="11430"/>
                  <a:pt x="11430" y="0"/>
                  <a:pt x="25432" y="0"/>
                </a:cubicBezTo>
                <a:lnTo>
                  <a:pt x="799338" y="0"/>
                </a:lnTo>
                <a:cubicBezTo>
                  <a:pt x="813339" y="0"/>
                  <a:pt x="824770" y="11430"/>
                  <a:pt x="824770" y="25432"/>
                </a:cubicBezTo>
                <a:lnTo>
                  <a:pt x="824770" y="25432"/>
                </a:lnTo>
                <a:cubicBezTo>
                  <a:pt x="824770" y="39433"/>
                  <a:pt x="813339" y="50863"/>
                  <a:pt x="799338" y="5086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" name="Google Shape;73;p5"/>
          <p:cNvGrpSpPr/>
          <p:nvPr/>
        </p:nvGrpSpPr>
        <p:grpSpPr>
          <a:xfrm>
            <a:off x="103395" y="3891186"/>
            <a:ext cx="668783" cy="959747"/>
            <a:chOff x="10519314" y="4728596"/>
            <a:chExt cx="751780" cy="1078731"/>
          </a:xfrm>
        </p:grpSpPr>
        <p:grpSp>
          <p:nvGrpSpPr>
            <p:cNvPr id="74" name="Google Shape;74;p5"/>
            <p:cNvGrpSpPr/>
            <p:nvPr/>
          </p:nvGrpSpPr>
          <p:grpSpPr>
            <a:xfrm>
              <a:off x="10519314" y="4728596"/>
              <a:ext cx="626662" cy="1078731"/>
              <a:chOff x="10519314" y="4728596"/>
              <a:chExt cx="626662" cy="1078731"/>
            </a:xfrm>
          </p:grpSpPr>
          <p:grpSp>
            <p:nvGrpSpPr>
              <p:cNvPr id="75" name="Google Shape;75;p5"/>
              <p:cNvGrpSpPr/>
              <p:nvPr/>
            </p:nvGrpSpPr>
            <p:grpSpPr>
              <a:xfrm>
                <a:off x="10903219" y="4888205"/>
                <a:ext cx="242756" cy="919122"/>
                <a:chOff x="10903219" y="4888205"/>
                <a:chExt cx="242756" cy="919122"/>
              </a:xfrm>
            </p:grpSpPr>
            <p:sp>
              <p:nvSpPr>
                <p:cNvPr id="76" name="Google Shape;76;p5"/>
                <p:cNvSpPr/>
                <p:nvPr/>
              </p:nvSpPr>
              <p:spPr>
                <a:xfrm rot="-447735">
                  <a:off x="10961814" y="4892503"/>
                  <a:ext cx="125567" cy="910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44" h="909637" extrusionOk="0">
                      <a:moveTo>
                        <a:pt x="0" y="0"/>
                      </a:moveTo>
                      <a:lnTo>
                        <a:pt x="125445" y="0"/>
                      </a:lnTo>
                      <a:lnTo>
                        <a:pt x="125445" y="909637"/>
                      </a:lnTo>
                      <a:lnTo>
                        <a:pt x="0" y="90963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" name="Google Shape;77;p5"/>
                <p:cNvSpPr/>
                <p:nvPr/>
              </p:nvSpPr>
              <p:spPr>
                <a:xfrm>
                  <a:off x="10952422" y="4933194"/>
                  <a:ext cx="42088" cy="42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88" h="42088" extrusionOk="0">
                      <a:moveTo>
                        <a:pt x="41904" y="18282"/>
                      </a:moveTo>
                      <a:cubicBezTo>
                        <a:pt x="43428" y="29807"/>
                        <a:pt x="35331" y="40380"/>
                        <a:pt x="23806" y="41904"/>
                      </a:cubicBezTo>
                      <a:cubicBezTo>
                        <a:pt x="12281" y="43428"/>
                        <a:pt x="1709" y="35332"/>
                        <a:pt x="184" y="23806"/>
                      </a:cubicBezTo>
                      <a:cubicBezTo>
                        <a:pt x="-1340" y="12281"/>
                        <a:pt x="6756" y="1708"/>
                        <a:pt x="18282" y="184"/>
                      </a:cubicBezTo>
                      <a:cubicBezTo>
                        <a:pt x="29807" y="-1340"/>
                        <a:pt x="40380" y="6757"/>
                        <a:pt x="41904" y="1828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" name="Google Shape;78;p5"/>
                <p:cNvSpPr/>
                <p:nvPr/>
              </p:nvSpPr>
              <p:spPr>
                <a:xfrm>
                  <a:off x="10961186" y="5000250"/>
                  <a:ext cx="42087" cy="42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87" h="42087" extrusionOk="0">
                      <a:moveTo>
                        <a:pt x="41904" y="18282"/>
                      </a:moveTo>
                      <a:cubicBezTo>
                        <a:pt x="43427" y="29807"/>
                        <a:pt x="35331" y="40380"/>
                        <a:pt x="23806" y="41904"/>
                      </a:cubicBezTo>
                      <a:cubicBezTo>
                        <a:pt x="12280" y="43428"/>
                        <a:pt x="1708" y="35332"/>
                        <a:pt x="184" y="23806"/>
                      </a:cubicBezTo>
                      <a:cubicBezTo>
                        <a:pt x="-1340" y="12281"/>
                        <a:pt x="6756" y="1708"/>
                        <a:pt x="18281" y="184"/>
                      </a:cubicBezTo>
                      <a:cubicBezTo>
                        <a:pt x="29807" y="-1340"/>
                        <a:pt x="40380" y="6757"/>
                        <a:pt x="41904" y="1828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79" name="Google Shape;79;p5"/>
                <p:cNvGrpSpPr/>
                <p:nvPr/>
              </p:nvGrpSpPr>
              <p:grpSpPr>
                <a:xfrm>
                  <a:off x="11014220" y="5588618"/>
                  <a:ext cx="100021" cy="114784"/>
                  <a:chOff x="11014220" y="5588618"/>
                  <a:chExt cx="100021" cy="114784"/>
                </a:xfrm>
              </p:grpSpPr>
              <p:sp>
                <p:nvSpPr>
                  <p:cNvPr id="80" name="Google Shape;80;p5"/>
                  <p:cNvSpPr/>
                  <p:nvPr/>
                </p:nvSpPr>
                <p:spPr>
                  <a:xfrm rot="-447735">
                    <a:off x="11014826" y="5594269"/>
                    <a:ext cx="88001" cy="1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915" h="15049" extrusionOk="0">
                        <a:moveTo>
                          <a:pt x="0" y="0"/>
                        </a:moveTo>
                        <a:lnTo>
                          <a:pt x="87916" y="0"/>
                        </a:lnTo>
                        <a:lnTo>
                          <a:pt x="87916" y="15049"/>
                        </a:lnTo>
                        <a:lnTo>
                          <a:pt x="0" y="15049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" name="Google Shape;81;p5"/>
                  <p:cNvSpPr/>
                  <p:nvPr/>
                </p:nvSpPr>
                <p:spPr>
                  <a:xfrm rot="-447735">
                    <a:off x="11018646" y="5623150"/>
                    <a:ext cx="88001" cy="1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915" h="15049" extrusionOk="0">
                        <a:moveTo>
                          <a:pt x="0" y="0"/>
                        </a:moveTo>
                        <a:lnTo>
                          <a:pt x="87916" y="0"/>
                        </a:lnTo>
                        <a:lnTo>
                          <a:pt x="87916" y="15050"/>
                        </a:lnTo>
                        <a:lnTo>
                          <a:pt x="0" y="150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" name="Google Shape;82;p5"/>
                  <p:cNvSpPr/>
                  <p:nvPr/>
                </p:nvSpPr>
                <p:spPr>
                  <a:xfrm rot="-447735">
                    <a:off x="11021820" y="5653805"/>
                    <a:ext cx="88001" cy="1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915" h="15049" extrusionOk="0">
                        <a:moveTo>
                          <a:pt x="0" y="0"/>
                        </a:moveTo>
                        <a:lnTo>
                          <a:pt x="87916" y="0"/>
                        </a:lnTo>
                        <a:lnTo>
                          <a:pt x="87916" y="15050"/>
                        </a:lnTo>
                        <a:lnTo>
                          <a:pt x="0" y="150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" name="Google Shape;83;p5"/>
                  <p:cNvSpPr/>
                  <p:nvPr/>
                </p:nvSpPr>
                <p:spPr>
                  <a:xfrm rot="-447735">
                    <a:off x="11025635" y="5682688"/>
                    <a:ext cx="88001" cy="1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915" h="15049" extrusionOk="0">
                        <a:moveTo>
                          <a:pt x="0" y="0"/>
                        </a:moveTo>
                        <a:lnTo>
                          <a:pt x="87915" y="0"/>
                        </a:lnTo>
                        <a:lnTo>
                          <a:pt x="87915" y="15050"/>
                        </a:lnTo>
                        <a:lnTo>
                          <a:pt x="0" y="150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84" name="Google Shape;84;p5"/>
              <p:cNvGrpSpPr/>
              <p:nvPr/>
            </p:nvGrpSpPr>
            <p:grpSpPr>
              <a:xfrm>
                <a:off x="10718623" y="4728596"/>
                <a:ext cx="229169" cy="1075979"/>
                <a:chOff x="10718623" y="4728596"/>
                <a:chExt cx="229169" cy="1075979"/>
              </a:xfrm>
            </p:grpSpPr>
            <p:sp>
              <p:nvSpPr>
                <p:cNvPr id="85" name="Google Shape;85;p5"/>
                <p:cNvSpPr/>
                <p:nvPr/>
              </p:nvSpPr>
              <p:spPr>
                <a:xfrm rot="-172174">
                  <a:off x="10745259" y="4732329"/>
                  <a:ext cx="175897" cy="1068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117" h="1069848" extrusionOk="0">
                      <a:moveTo>
                        <a:pt x="0" y="0"/>
                      </a:moveTo>
                      <a:lnTo>
                        <a:pt x="176117" y="0"/>
                      </a:lnTo>
                      <a:lnTo>
                        <a:pt x="176117" y="1069848"/>
                      </a:lnTo>
                      <a:lnTo>
                        <a:pt x="0" y="10698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" name="Google Shape;86;p5"/>
                <p:cNvSpPr/>
                <p:nvPr/>
              </p:nvSpPr>
              <p:spPr>
                <a:xfrm>
                  <a:off x="10787634" y="5182743"/>
                  <a:ext cx="87629" cy="87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29" h="87630" extrusionOk="0">
                      <a:moveTo>
                        <a:pt x="87630" y="43815"/>
                      </a:moveTo>
                      <a:cubicBezTo>
                        <a:pt x="87630" y="68013"/>
                        <a:pt x="68014" y="87630"/>
                        <a:pt x="43815" y="87630"/>
                      </a:cubicBezTo>
                      <a:cubicBezTo>
                        <a:pt x="19617" y="87630"/>
                        <a:pt x="1" y="68014"/>
                        <a:pt x="1" y="43815"/>
                      </a:cubicBezTo>
                      <a:cubicBezTo>
                        <a:pt x="1" y="19617"/>
                        <a:pt x="19617" y="0"/>
                        <a:pt x="43815" y="0"/>
                      </a:cubicBezTo>
                      <a:cubicBezTo>
                        <a:pt x="68014" y="0"/>
                        <a:pt x="87630" y="19616"/>
                        <a:pt x="87630" y="4381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87" name="Google Shape;87;p5"/>
                <p:cNvGrpSpPr/>
                <p:nvPr/>
              </p:nvGrpSpPr>
              <p:grpSpPr>
                <a:xfrm>
                  <a:off x="10765016" y="5040134"/>
                  <a:ext cx="116314" cy="49775"/>
                  <a:chOff x="10765016" y="5040134"/>
                  <a:chExt cx="116314" cy="49775"/>
                </a:xfrm>
              </p:grpSpPr>
              <p:sp>
                <p:nvSpPr>
                  <p:cNvPr id="88" name="Google Shape;88;p5"/>
                  <p:cNvSpPr/>
                  <p:nvPr/>
                </p:nvSpPr>
                <p:spPr>
                  <a:xfrm rot="-172174">
                    <a:off x="10765318" y="5042987"/>
                    <a:ext cx="114347" cy="149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90" h="14954" extrusionOk="0">
                        <a:moveTo>
                          <a:pt x="0" y="0"/>
                        </a:moveTo>
                        <a:lnTo>
                          <a:pt x="114490" y="0"/>
                        </a:lnTo>
                        <a:lnTo>
                          <a:pt x="114490" y="14954"/>
                        </a:lnTo>
                        <a:lnTo>
                          <a:pt x="0" y="1495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" name="Google Shape;89;p5"/>
                  <p:cNvSpPr/>
                  <p:nvPr/>
                </p:nvSpPr>
                <p:spPr>
                  <a:xfrm rot="-172174">
                    <a:off x="10766681" y="5072121"/>
                    <a:ext cx="114347" cy="149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90" h="14954" extrusionOk="0">
                        <a:moveTo>
                          <a:pt x="0" y="0"/>
                        </a:moveTo>
                        <a:lnTo>
                          <a:pt x="114491" y="0"/>
                        </a:lnTo>
                        <a:lnTo>
                          <a:pt x="114491" y="14954"/>
                        </a:lnTo>
                        <a:lnTo>
                          <a:pt x="0" y="1495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" name="Google Shape;90;p5"/>
                <p:cNvGrpSpPr/>
                <p:nvPr/>
              </p:nvGrpSpPr>
              <p:grpSpPr>
                <a:xfrm>
                  <a:off x="10784826" y="5436314"/>
                  <a:ext cx="116414" cy="49961"/>
                  <a:chOff x="10784826" y="5436314"/>
                  <a:chExt cx="116414" cy="49961"/>
                </a:xfrm>
              </p:grpSpPr>
              <p:sp>
                <p:nvSpPr>
                  <p:cNvPr id="91" name="Google Shape;91;p5"/>
                  <p:cNvSpPr/>
                  <p:nvPr/>
                </p:nvSpPr>
                <p:spPr>
                  <a:xfrm rot="-172174">
                    <a:off x="10785128" y="5439167"/>
                    <a:ext cx="114347" cy="149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90" h="14954" extrusionOk="0">
                        <a:moveTo>
                          <a:pt x="0" y="0"/>
                        </a:moveTo>
                        <a:lnTo>
                          <a:pt x="114491" y="0"/>
                        </a:lnTo>
                        <a:lnTo>
                          <a:pt x="114491" y="14955"/>
                        </a:lnTo>
                        <a:lnTo>
                          <a:pt x="0" y="1495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" name="Google Shape;92;p5"/>
                  <p:cNvSpPr/>
                  <p:nvPr/>
                </p:nvSpPr>
                <p:spPr>
                  <a:xfrm rot="-172174">
                    <a:off x="10786591" y="5468487"/>
                    <a:ext cx="114347" cy="149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90" h="14954" extrusionOk="0">
                        <a:moveTo>
                          <a:pt x="0" y="0"/>
                        </a:moveTo>
                        <a:lnTo>
                          <a:pt x="114490" y="0"/>
                        </a:lnTo>
                        <a:lnTo>
                          <a:pt x="114490" y="14955"/>
                        </a:lnTo>
                        <a:lnTo>
                          <a:pt x="0" y="1495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93" name="Google Shape;93;p5"/>
              <p:cNvGrpSpPr/>
              <p:nvPr/>
            </p:nvGrpSpPr>
            <p:grpSpPr>
              <a:xfrm>
                <a:off x="10519314" y="4813458"/>
                <a:ext cx="202120" cy="992123"/>
                <a:chOff x="10519314" y="4813458"/>
                <a:chExt cx="202120" cy="992123"/>
              </a:xfrm>
            </p:grpSpPr>
            <p:sp>
              <p:nvSpPr>
                <p:cNvPr id="94" name="Google Shape;94;p5"/>
                <p:cNvSpPr/>
                <p:nvPr/>
              </p:nvSpPr>
              <p:spPr>
                <a:xfrm>
                  <a:off x="10519314" y="4813458"/>
                  <a:ext cx="202120" cy="992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120" h="992123" extrusionOk="0">
                      <a:moveTo>
                        <a:pt x="0" y="0"/>
                      </a:moveTo>
                      <a:lnTo>
                        <a:pt x="202120" y="0"/>
                      </a:lnTo>
                      <a:lnTo>
                        <a:pt x="202120" y="992124"/>
                      </a:lnTo>
                      <a:lnTo>
                        <a:pt x="0" y="99212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" name="Google Shape;95;p5"/>
                <p:cNvSpPr/>
                <p:nvPr/>
              </p:nvSpPr>
              <p:spPr>
                <a:xfrm>
                  <a:off x="10558843" y="4891468"/>
                  <a:ext cx="123063" cy="123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063" h="123062" extrusionOk="0">
                      <a:moveTo>
                        <a:pt x="123063" y="61532"/>
                      </a:moveTo>
                      <a:cubicBezTo>
                        <a:pt x="123063" y="95514"/>
                        <a:pt x="95514" y="123063"/>
                        <a:pt x="61531" y="123063"/>
                      </a:cubicBezTo>
                      <a:cubicBezTo>
                        <a:pt x="27548" y="123063"/>
                        <a:pt x="-1" y="95514"/>
                        <a:pt x="-1" y="61532"/>
                      </a:cubicBezTo>
                      <a:cubicBezTo>
                        <a:pt x="-1" y="27549"/>
                        <a:pt x="27548" y="0"/>
                        <a:pt x="61531" y="0"/>
                      </a:cubicBezTo>
                      <a:cubicBezTo>
                        <a:pt x="95514" y="0"/>
                        <a:pt x="123063" y="27549"/>
                        <a:pt x="123063" y="6153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96" name="Google Shape;96;p5"/>
                <p:cNvGrpSpPr/>
                <p:nvPr/>
              </p:nvGrpSpPr>
              <p:grpSpPr>
                <a:xfrm>
                  <a:off x="10556176" y="5465730"/>
                  <a:ext cx="128397" cy="44196"/>
                  <a:chOff x="10556176" y="5465730"/>
                  <a:chExt cx="128397" cy="44196"/>
                </a:xfrm>
              </p:grpSpPr>
              <p:sp>
                <p:nvSpPr>
                  <p:cNvPr id="97" name="Google Shape;97;p5"/>
                  <p:cNvSpPr/>
                  <p:nvPr/>
                </p:nvSpPr>
                <p:spPr>
                  <a:xfrm>
                    <a:off x="10556176" y="5465730"/>
                    <a:ext cx="128397" cy="1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397" h="14954" extrusionOk="0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4"/>
                        </a:lnTo>
                        <a:lnTo>
                          <a:pt x="0" y="1495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" name="Google Shape;98;p5"/>
                  <p:cNvSpPr/>
                  <p:nvPr/>
                </p:nvSpPr>
                <p:spPr>
                  <a:xfrm>
                    <a:off x="10556176" y="5494972"/>
                    <a:ext cx="128397" cy="1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397" h="14954" extrusionOk="0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5"/>
                        </a:lnTo>
                        <a:lnTo>
                          <a:pt x="0" y="1495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9" name="Google Shape;99;p5"/>
                <p:cNvGrpSpPr/>
                <p:nvPr/>
              </p:nvGrpSpPr>
              <p:grpSpPr>
                <a:xfrm>
                  <a:off x="10556176" y="5689187"/>
                  <a:ext cx="128397" cy="44196"/>
                  <a:chOff x="10556176" y="5689187"/>
                  <a:chExt cx="128397" cy="44196"/>
                </a:xfrm>
              </p:grpSpPr>
              <p:sp>
                <p:nvSpPr>
                  <p:cNvPr id="100" name="Google Shape;100;p5"/>
                  <p:cNvSpPr/>
                  <p:nvPr/>
                </p:nvSpPr>
                <p:spPr>
                  <a:xfrm>
                    <a:off x="10556176" y="5689187"/>
                    <a:ext cx="128397" cy="1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397" h="14954" extrusionOk="0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4"/>
                        </a:lnTo>
                        <a:lnTo>
                          <a:pt x="0" y="1495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" name="Google Shape;101;p5"/>
                  <p:cNvSpPr/>
                  <p:nvPr/>
                </p:nvSpPr>
                <p:spPr>
                  <a:xfrm>
                    <a:off x="10556176" y="5718429"/>
                    <a:ext cx="128397" cy="1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397" h="14954" extrusionOk="0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4"/>
                        </a:lnTo>
                        <a:lnTo>
                          <a:pt x="0" y="1495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102" name="Google Shape;102;p5"/>
            <p:cNvGrpSpPr/>
            <p:nvPr/>
          </p:nvGrpSpPr>
          <p:grpSpPr>
            <a:xfrm>
              <a:off x="11058042" y="5088325"/>
              <a:ext cx="213053" cy="717953"/>
              <a:chOff x="11058042" y="5088325"/>
              <a:chExt cx="213053" cy="717953"/>
            </a:xfrm>
          </p:grpSpPr>
          <p:sp>
            <p:nvSpPr>
              <p:cNvPr id="103" name="Google Shape;103;p5"/>
              <p:cNvSpPr/>
              <p:nvPr/>
            </p:nvSpPr>
            <p:spPr>
              <a:xfrm rot="-631368">
                <a:off x="11122592" y="5089982"/>
                <a:ext cx="83952" cy="714640"/>
              </a:xfrm>
              <a:custGeom>
                <a:avLst/>
                <a:gdLst/>
                <a:ahLst/>
                <a:cxnLst/>
                <a:rect l="l" t="t" r="r" b="b"/>
                <a:pathLst>
                  <a:path w="84010" h="715136" extrusionOk="0">
                    <a:moveTo>
                      <a:pt x="0" y="0"/>
                    </a:moveTo>
                    <a:lnTo>
                      <a:pt x="84010" y="0"/>
                    </a:lnTo>
                    <a:lnTo>
                      <a:pt x="84010" y="715137"/>
                    </a:lnTo>
                    <a:lnTo>
                      <a:pt x="0" y="7151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 rot="-631368">
                <a:off x="11154645" y="5271518"/>
                <a:ext cx="25985" cy="411004"/>
              </a:xfrm>
              <a:custGeom>
                <a:avLst/>
                <a:gdLst/>
                <a:ahLst/>
                <a:cxnLst/>
                <a:rect l="l" t="t" r="r" b="b"/>
                <a:pathLst>
                  <a:path w="26003" h="411289" extrusionOk="0">
                    <a:moveTo>
                      <a:pt x="0" y="0"/>
                    </a:moveTo>
                    <a:lnTo>
                      <a:pt x="26003" y="0"/>
                    </a:lnTo>
                    <a:lnTo>
                      <a:pt x="26003" y="411289"/>
                    </a:lnTo>
                    <a:lnTo>
                      <a:pt x="0" y="411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5" name="Google Shape;105;p5"/>
          <p:cNvGrpSpPr/>
          <p:nvPr/>
        </p:nvGrpSpPr>
        <p:grpSpPr>
          <a:xfrm>
            <a:off x="150676" y="2823493"/>
            <a:ext cx="516117" cy="779220"/>
            <a:chOff x="10572463" y="3528536"/>
            <a:chExt cx="580168" cy="875823"/>
          </a:xfrm>
        </p:grpSpPr>
        <p:grpSp>
          <p:nvGrpSpPr>
            <p:cNvPr id="106" name="Google Shape;106;p5"/>
            <p:cNvGrpSpPr/>
            <p:nvPr/>
          </p:nvGrpSpPr>
          <p:grpSpPr>
            <a:xfrm>
              <a:off x="10713815" y="3528536"/>
              <a:ext cx="438816" cy="746664"/>
              <a:chOff x="10713815" y="3528536"/>
              <a:chExt cx="438816" cy="746664"/>
            </a:xfrm>
          </p:grpSpPr>
          <p:sp>
            <p:nvSpPr>
              <p:cNvPr id="107" name="Google Shape;107;p5"/>
              <p:cNvSpPr/>
              <p:nvPr/>
            </p:nvSpPr>
            <p:spPr>
              <a:xfrm>
                <a:off x="10713815" y="3528536"/>
                <a:ext cx="438816" cy="746664"/>
              </a:xfrm>
              <a:custGeom>
                <a:avLst/>
                <a:gdLst/>
                <a:ahLst/>
                <a:cxnLst/>
                <a:rect l="l" t="t" r="r" b="b"/>
                <a:pathLst>
                  <a:path w="438816" h="746664" extrusionOk="0">
                    <a:moveTo>
                      <a:pt x="438721" y="746569"/>
                    </a:moveTo>
                    <a:lnTo>
                      <a:pt x="0" y="746569"/>
                    </a:lnTo>
                    <a:lnTo>
                      <a:pt x="0" y="0"/>
                    </a:lnTo>
                    <a:lnTo>
                      <a:pt x="326231" y="0"/>
                    </a:lnTo>
                    <a:cubicBezTo>
                      <a:pt x="370141" y="43910"/>
                      <a:pt x="394811" y="68580"/>
                      <a:pt x="438816" y="112585"/>
                    </a:cubicBezTo>
                    <a:lnTo>
                      <a:pt x="438816" y="746665"/>
                    </a:lnTo>
                    <a:lnTo>
                      <a:pt x="438721" y="74656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8" name="Google Shape;108;p5"/>
              <p:cNvGrpSpPr/>
              <p:nvPr/>
            </p:nvGrpSpPr>
            <p:grpSpPr>
              <a:xfrm>
                <a:off x="10776489" y="3625310"/>
                <a:ext cx="313848" cy="288226"/>
                <a:chOff x="10776489" y="3625310"/>
                <a:chExt cx="313848" cy="288226"/>
              </a:xfrm>
            </p:grpSpPr>
            <p:sp>
              <p:nvSpPr>
                <p:cNvPr id="109" name="Google Shape;109;p5"/>
                <p:cNvSpPr/>
                <p:nvPr/>
              </p:nvSpPr>
              <p:spPr>
                <a:xfrm>
                  <a:off x="10776489" y="3625310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" name="Google Shape;110;p5"/>
                <p:cNvSpPr/>
                <p:nvPr/>
              </p:nvSpPr>
              <p:spPr>
                <a:xfrm>
                  <a:off x="10776489" y="3678650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" name="Google Shape;111;p5"/>
                <p:cNvSpPr/>
                <p:nvPr/>
              </p:nvSpPr>
              <p:spPr>
                <a:xfrm>
                  <a:off x="10776489" y="3731990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" name="Google Shape;112;p5"/>
                <p:cNvSpPr/>
                <p:nvPr/>
              </p:nvSpPr>
              <p:spPr>
                <a:xfrm>
                  <a:off x="10776489" y="3785425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" name="Google Shape;113;p5"/>
                <p:cNvSpPr/>
                <p:nvPr/>
              </p:nvSpPr>
              <p:spPr>
                <a:xfrm>
                  <a:off x="10776489" y="3838765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" name="Google Shape;114;p5"/>
                <p:cNvSpPr/>
                <p:nvPr/>
              </p:nvSpPr>
              <p:spPr>
                <a:xfrm>
                  <a:off x="10776489" y="3892105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90" y="0"/>
                      </a:lnTo>
                      <a:lnTo>
                        <a:pt x="184690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44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5" name="Google Shape;115;p5"/>
              <p:cNvGrpSpPr/>
              <p:nvPr/>
            </p:nvGrpSpPr>
            <p:grpSpPr>
              <a:xfrm>
                <a:off x="10776489" y="3999547"/>
                <a:ext cx="313848" cy="181546"/>
                <a:chOff x="10776489" y="3999547"/>
                <a:chExt cx="313848" cy="181546"/>
              </a:xfrm>
            </p:grpSpPr>
            <p:sp>
              <p:nvSpPr>
                <p:cNvPr id="116" name="Google Shape;116;p5"/>
                <p:cNvSpPr/>
                <p:nvPr/>
              </p:nvSpPr>
              <p:spPr>
                <a:xfrm>
                  <a:off x="10776489" y="3999547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" name="Google Shape;117;p5"/>
                <p:cNvSpPr/>
                <p:nvPr/>
              </p:nvSpPr>
              <p:spPr>
                <a:xfrm>
                  <a:off x="10776489" y="4052887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" name="Google Shape;118;p5"/>
                <p:cNvSpPr/>
                <p:nvPr/>
              </p:nvSpPr>
              <p:spPr>
                <a:xfrm>
                  <a:off x="10776489" y="4106322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" name="Google Shape;119;p5"/>
                <p:cNvSpPr/>
                <p:nvPr/>
              </p:nvSpPr>
              <p:spPr>
                <a:xfrm>
                  <a:off x="10776489" y="4159662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90" y="0"/>
                      </a:lnTo>
                      <a:lnTo>
                        <a:pt x="184690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44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0" name="Google Shape;120;p5"/>
              <p:cNvSpPr/>
              <p:nvPr/>
            </p:nvSpPr>
            <p:spPr>
              <a:xfrm>
                <a:off x="11039951" y="3528536"/>
                <a:ext cx="112584" cy="112585"/>
              </a:xfrm>
              <a:custGeom>
                <a:avLst/>
                <a:gdLst/>
                <a:ahLst/>
                <a:cxnLst/>
                <a:rect l="l" t="t" r="r" b="b"/>
                <a:pathLst>
                  <a:path w="112584" h="112585" extrusionOk="0">
                    <a:moveTo>
                      <a:pt x="112585" y="112585"/>
                    </a:moveTo>
                    <a:lnTo>
                      <a:pt x="0" y="112585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43910" y="43910"/>
                      <a:pt x="68580" y="68580"/>
                      <a:pt x="112585" y="112585"/>
                    </a:cubicBezTo>
                    <a:lnTo>
                      <a:pt x="112585" y="11258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" name="Google Shape;121;p5"/>
            <p:cNvGrpSpPr/>
            <p:nvPr/>
          </p:nvGrpSpPr>
          <p:grpSpPr>
            <a:xfrm>
              <a:off x="10572463" y="3657790"/>
              <a:ext cx="438817" cy="746569"/>
              <a:chOff x="10572463" y="3657790"/>
              <a:chExt cx="438817" cy="746569"/>
            </a:xfrm>
          </p:grpSpPr>
          <p:sp>
            <p:nvSpPr>
              <p:cNvPr id="122" name="Google Shape;122;p5"/>
              <p:cNvSpPr/>
              <p:nvPr/>
            </p:nvSpPr>
            <p:spPr>
              <a:xfrm>
                <a:off x="10572463" y="3657790"/>
                <a:ext cx="438817" cy="746569"/>
              </a:xfrm>
              <a:custGeom>
                <a:avLst/>
                <a:gdLst/>
                <a:ahLst/>
                <a:cxnLst/>
                <a:rect l="l" t="t" r="r" b="b"/>
                <a:pathLst>
                  <a:path w="438817" h="746569" extrusionOk="0">
                    <a:moveTo>
                      <a:pt x="438722" y="746570"/>
                    </a:moveTo>
                    <a:lnTo>
                      <a:pt x="0" y="746570"/>
                    </a:lnTo>
                    <a:lnTo>
                      <a:pt x="0" y="0"/>
                    </a:lnTo>
                    <a:lnTo>
                      <a:pt x="326231" y="0"/>
                    </a:lnTo>
                    <a:cubicBezTo>
                      <a:pt x="370141" y="43910"/>
                      <a:pt x="394812" y="68580"/>
                      <a:pt x="438817" y="112586"/>
                    </a:cubicBezTo>
                    <a:lnTo>
                      <a:pt x="438817" y="746570"/>
                    </a:lnTo>
                    <a:lnTo>
                      <a:pt x="438722" y="74657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3" name="Google Shape;123;p5"/>
              <p:cNvGrpSpPr/>
              <p:nvPr/>
            </p:nvGrpSpPr>
            <p:grpSpPr>
              <a:xfrm>
                <a:off x="10635138" y="3754469"/>
                <a:ext cx="313848" cy="288321"/>
                <a:chOff x="10635138" y="3754469"/>
                <a:chExt cx="313848" cy="288321"/>
              </a:xfrm>
            </p:grpSpPr>
            <p:sp>
              <p:nvSpPr>
                <p:cNvPr id="124" name="Google Shape;124;p5"/>
                <p:cNvSpPr/>
                <p:nvPr/>
              </p:nvSpPr>
              <p:spPr>
                <a:xfrm>
                  <a:off x="10635138" y="3754469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" name="Google Shape;125;p5"/>
                <p:cNvSpPr/>
                <p:nvPr/>
              </p:nvSpPr>
              <p:spPr>
                <a:xfrm>
                  <a:off x="10635138" y="3807904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" name="Google Shape;126;p5"/>
                <p:cNvSpPr/>
                <p:nvPr/>
              </p:nvSpPr>
              <p:spPr>
                <a:xfrm>
                  <a:off x="10635138" y="3861244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" name="Google Shape;127;p5"/>
                <p:cNvSpPr/>
                <p:nvPr/>
              </p:nvSpPr>
              <p:spPr>
                <a:xfrm>
                  <a:off x="10635138" y="3914584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" name="Google Shape;128;p5"/>
                <p:cNvSpPr/>
                <p:nvPr/>
              </p:nvSpPr>
              <p:spPr>
                <a:xfrm>
                  <a:off x="10635138" y="3968019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" name="Google Shape;129;p5"/>
                <p:cNvSpPr/>
                <p:nvPr/>
              </p:nvSpPr>
              <p:spPr>
                <a:xfrm>
                  <a:off x="10635138" y="4021359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89" y="0"/>
                      </a:lnTo>
                      <a:lnTo>
                        <a:pt x="184689" y="21431"/>
                      </a:lnTo>
                      <a:lnTo>
                        <a:pt x="-1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0" name="Google Shape;130;p5"/>
              <p:cNvGrpSpPr/>
              <p:nvPr/>
            </p:nvGrpSpPr>
            <p:grpSpPr>
              <a:xfrm>
                <a:off x="10635138" y="4128801"/>
                <a:ext cx="313848" cy="181547"/>
                <a:chOff x="10635138" y="4128801"/>
                <a:chExt cx="313848" cy="181547"/>
              </a:xfrm>
            </p:grpSpPr>
            <p:sp>
              <p:nvSpPr>
                <p:cNvPr id="131" name="Google Shape;131;p5"/>
                <p:cNvSpPr/>
                <p:nvPr/>
              </p:nvSpPr>
              <p:spPr>
                <a:xfrm>
                  <a:off x="10635138" y="4128801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" name="Google Shape;132;p5"/>
                <p:cNvSpPr/>
                <p:nvPr/>
              </p:nvSpPr>
              <p:spPr>
                <a:xfrm>
                  <a:off x="10635138" y="4182141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" name="Google Shape;133;p5"/>
                <p:cNvSpPr/>
                <p:nvPr/>
              </p:nvSpPr>
              <p:spPr>
                <a:xfrm>
                  <a:off x="10635138" y="4235481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" name="Google Shape;134;p5"/>
                <p:cNvSpPr/>
                <p:nvPr/>
              </p:nvSpPr>
              <p:spPr>
                <a:xfrm>
                  <a:off x="10635138" y="4288917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89" y="0"/>
                      </a:lnTo>
                      <a:lnTo>
                        <a:pt x="184689" y="21431"/>
                      </a:lnTo>
                      <a:lnTo>
                        <a:pt x="-1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35" name="Google Shape;135;p5"/>
              <p:cNvSpPr/>
              <p:nvPr/>
            </p:nvSpPr>
            <p:spPr>
              <a:xfrm>
                <a:off x="10898599" y="3657790"/>
                <a:ext cx="112586" cy="112585"/>
              </a:xfrm>
              <a:custGeom>
                <a:avLst/>
                <a:gdLst/>
                <a:ahLst/>
                <a:cxnLst/>
                <a:rect l="l" t="t" r="r" b="b"/>
                <a:pathLst>
                  <a:path w="112586" h="112585" extrusionOk="0">
                    <a:moveTo>
                      <a:pt x="112586" y="112586"/>
                    </a:moveTo>
                    <a:lnTo>
                      <a:pt x="0" y="112586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43910" y="43910"/>
                      <a:pt x="68581" y="68580"/>
                      <a:pt x="112586" y="112586"/>
                    </a:cubicBezTo>
                    <a:lnTo>
                      <a:pt x="112586" y="11258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6" name="Google Shape;136;p5"/>
          <p:cNvGrpSpPr/>
          <p:nvPr/>
        </p:nvGrpSpPr>
        <p:grpSpPr>
          <a:xfrm>
            <a:off x="361835" y="3601018"/>
            <a:ext cx="22030" cy="294484"/>
            <a:chOff x="10809827" y="4402455"/>
            <a:chExt cx="24764" cy="330993"/>
          </a:xfrm>
        </p:grpSpPr>
        <p:sp>
          <p:nvSpPr>
            <p:cNvPr id="137" name="Google Shape;137;p5"/>
            <p:cNvSpPr/>
            <p:nvPr/>
          </p:nvSpPr>
          <p:spPr>
            <a:xfrm>
              <a:off x="10822209" y="4414266"/>
              <a:ext cx="9525" cy="307467"/>
            </a:xfrm>
            <a:custGeom>
              <a:avLst/>
              <a:gdLst/>
              <a:ahLst/>
              <a:cxnLst/>
              <a:rect l="l" t="t" r="r" b="b"/>
              <a:pathLst>
                <a:path w="9525" h="307467" extrusionOk="0">
                  <a:moveTo>
                    <a:pt x="-1" y="307467"/>
                  </a:moveTo>
                  <a:lnTo>
                    <a:pt x="-1" y="0"/>
                  </a:lnTo>
                </a:path>
              </a:pathLst>
            </a:custGeom>
            <a:solidFill>
              <a:schemeClr val="accent4"/>
            </a:solidFill>
            <a:ln w="10950" cap="flat" cmpd="sng">
              <a:solidFill>
                <a:schemeClr val="accent4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10809827" y="4708683"/>
              <a:ext cx="24764" cy="24765"/>
            </a:xfrm>
            <a:custGeom>
              <a:avLst/>
              <a:gdLst/>
              <a:ahLst/>
              <a:cxnLst/>
              <a:rect l="l" t="t" r="r" b="b"/>
              <a:pathLst>
                <a:path w="24764" h="24765" extrusionOk="0">
                  <a:moveTo>
                    <a:pt x="24765" y="12382"/>
                  </a:moveTo>
                  <a:cubicBezTo>
                    <a:pt x="24765" y="19240"/>
                    <a:pt x="19241" y="24765"/>
                    <a:pt x="12382" y="24765"/>
                  </a:cubicBezTo>
                  <a:cubicBezTo>
                    <a:pt x="5524" y="24765"/>
                    <a:pt x="0" y="19240"/>
                    <a:pt x="0" y="12382"/>
                  </a:cubicBezTo>
                  <a:cubicBezTo>
                    <a:pt x="0" y="5524"/>
                    <a:pt x="5524" y="0"/>
                    <a:pt x="12382" y="0"/>
                  </a:cubicBezTo>
                  <a:cubicBezTo>
                    <a:pt x="19241" y="0"/>
                    <a:pt x="24765" y="5524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10809827" y="4402455"/>
              <a:ext cx="24764" cy="24764"/>
            </a:xfrm>
            <a:custGeom>
              <a:avLst/>
              <a:gdLst/>
              <a:ahLst/>
              <a:cxnLst/>
              <a:rect l="l" t="t" r="r" b="b"/>
              <a:pathLst>
                <a:path w="24764" h="24764" extrusionOk="0">
                  <a:moveTo>
                    <a:pt x="24765" y="12382"/>
                  </a:moveTo>
                  <a:cubicBezTo>
                    <a:pt x="24765" y="5524"/>
                    <a:pt x="19241" y="0"/>
                    <a:pt x="12382" y="0"/>
                  </a:cubicBezTo>
                  <a:cubicBezTo>
                    <a:pt x="5524" y="0"/>
                    <a:pt x="0" y="5524"/>
                    <a:pt x="0" y="12382"/>
                  </a:cubicBezTo>
                  <a:cubicBezTo>
                    <a:pt x="0" y="19240"/>
                    <a:pt x="5524" y="24765"/>
                    <a:pt x="12382" y="24765"/>
                  </a:cubicBezTo>
                  <a:cubicBezTo>
                    <a:pt x="19241" y="24765"/>
                    <a:pt x="24765" y="19240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5">
  <p:cSld name="CUSTOM_5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6"/>
          <p:cNvSpPr txBox="1">
            <a:spLocks noGrp="1"/>
          </p:cNvSpPr>
          <p:nvPr>
            <p:ph type="subTitle" idx="1"/>
          </p:nvPr>
        </p:nvSpPr>
        <p:spPr>
          <a:xfrm>
            <a:off x="1253225" y="2053700"/>
            <a:ext cx="2811000" cy="1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6"/>
          <p:cNvSpPr txBox="1">
            <a:spLocks noGrp="1"/>
          </p:cNvSpPr>
          <p:nvPr>
            <p:ph type="subTitle" idx="2"/>
          </p:nvPr>
        </p:nvSpPr>
        <p:spPr>
          <a:xfrm>
            <a:off x="5079776" y="2053700"/>
            <a:ext cx="2811000" cy="1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6"/>
          <p:cNvSpPr txBox="1">
            <a:spLocks noGrp="1"/>
          </p:cNvSpPr>
          <p:nvPr>
            <p:ph type="subTitle" idx="3"/>
          </p:nvPr>
        </p:nvSpPr>
        <p:spPr>
          <a:xfrm>
            <a:off x="1253225" y="3565300"/>
            <a:ext cx="2811000" cy="1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"/>
          <p:cNvSpPr txBox="1">
            <a:spLocks noGrp="1"/>
          </p:cNvSpPr>
          <p:nvPr>
            <p:ph type="subTitle" idx="4"/>
          </p:nvPr>
        </p:nvSpPr>
        <p:spPr>
          <a:xfrm>
            <a:off x="5079776" y="3565300"/>
            <a:ext cx="2811000" cy="1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6"/>
          <p:cNvSpPr txBox="1">
            <a:spLocks noGrp="1"/>
          </p:cNvSpPr>
          <p:nvPr>
            <p:ph type="subTitle" idx="5"/>
          </p:nvPr>
        </p:nvSpPr>
        <p:spPr>
          <a:xfrm>
            <a:off x="1253225" y="1363500"/>
            <a:ext cx="28110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7" name="Google Shape;147;p6"/>
          <p:cNvSpPr txBox="1">
            <a:spLocks noGrp="1"/>
          </p:cNvSpPr>
          <p:nvPr>
            <p:ph type="subTitle" idx="6"/>
          </p:nvPr>
        </p:nvSpPr>
        <p:spPr>
          <a:xfrm>
            <a:off x="1253225" y="2875125"/>
            <a:ext cx="28110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8" name="Google Shape;148;p6"/>
          <p:cNvSpPr txBox="1">
            <a:spLocks noGrp="1"/>
          </p:cNvSpPr>
          <p:nvPr>
            <p:ph type="subTitle" idx="7"/>
          </p:nvPr>
        </p:nvSpPr>
        <p:spPr>
          <a:xfrm>
            <a:off x="5079750" y="1363500"/>
            <a:ext cx="28110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9" name="Google Shape;149;p6"/>
          <p:cNvSpPr txBox="1">
            <a:spLocks noGrp="1"/>
          </p:cNvSpPr>
          <p:nvPr>
            <p:ph type="subTitle" idx="8"/>
          </p:nvPr>
        </p:nvSpPr>
        <p:spPr>
          <a:xfrm>
            <a:off x="5079750" y="2875125"/>
            <a:ext cx="28110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0" name="Google Shape;150;p6"/>
          <p:cNvSpPr/>
          <p:nvPr/>
        </p:nvSpPr>
        <p:spPr>
          <a:xfrm rot="8819869" flipH="1">
            <a:off x="7035528" y="3933627"/>
            <a:ext cx="3158468" cy="2509642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6"/>
          <p:cNvSpPr/>
          <p:nvPr/>
        </p:nvSpPr>
        <p:spPr>
          <a:xfrm rot="-3657034" flipH="1">
            <a:off x="-1336268" y="-858934"/>
            <a:ext cx="2746020" cy="1921695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" name="Google Shape;152;p6"/>
          <p:cNvGrpSpPr/>
          <p:nvPr/>
        </p:nvGrpSpPr>
        <p:grpSpPr>
          <a:xfrm>
            <a:off x="65066" y="4373044"/>
            <a:ext cx="878158" cy="654532"/>
            <a:chOff x="1114425" y="4361211"/>
            <a:chExt cx="573023" cy="427101"/>
          </a:xfrm>
        </p:grpSpPr>
        <p:grpSp>
          <p:nvGrpSpPr>
            <p:cNvPr id="153" name="Google Shape;153;p6"/>
            <p:cNvGrpSpPr/>
            <p:nvPr/>
          </p:nvGrpSpPr>
          <p:grpSpPr>
            <a:xfrm>
              <a:off x="1114425" y="4361211"/>
              <a:ext cx="573023" cy="427101"/>
              <a:chOff x="1114425" y="4361211"/>
              <a:chExt cx="573023" cy="427101"/>
            </a:xfrm>
          </p:grpSpPr>
          <p:sp>
            <p:nvSpPr>
              <p:cNvPr id="154" name="Google Shape;154;p6"/>
              <p:cNvSpPr/>
              <p:nvPr/>
            </p:nvSpPr>
            <p:spPr>
              <a:xfrm>
                <a:off x="1241964" y="4361211"/>
                <a:ext cx="445484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484" h="299466" extrusionOk="0">
                    <a:moveTo>
                      <a:pt x="139160" y="7715"/>
                    </a:moveTo>
                    <a:lnTo>
                      <a:pt x="173450" y="42005"/>
                    </a:lnTo>
                    <a:cubicBezTo>
                      <a:pt x="178403" y="46958"/>
                      <a:pt x="185166" y="49721"/>
                      <a:pt x="192215" y="49721"/>
                    </a:cubicBezTo>
                    <a:lnTo>
                      <a:pt x="419005" y="49721"/>
                    </a:lnTo>
                    <a:cubicBezTo>
                      <a:pt x="433673" y="49721"/>
                      <a:pt x="445484" y="61627"/>
                      <a:pt x="445484" y="76200"/>
                    </a:cubicBezTo>
                    <a:lnTo>
                      <a:pt x="445484" y="272987"/>
                    </a:lnTo>
                    <a:cubicBezTo>
                      <a:pt x="445484" y="287655"/>
                      <a:pt x="433578" y="299466"/>
                      <a:pt x="419005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rgbClr val="35363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6"/>
              <p:cNvSpPr/>
              <p:nvPr/>
            </p:nvSpPr>
            <p:spPr>
              <a:xfrm>
                <a:off x="1178242" y="4425029"/>
                <a:ext cx="445484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484" h="299466" extrusionOk="0">
                    <a:moveTo>
                      <a:pt x="139160" y="7620"/>
                    </a:moveTo>
                    <a:lnTo>
                      <a:pt x="173450" y="41910"/>
                    </a:lnTo>
                    <a:cubicBezTo>
                      <a:pt x="178403" y="46863"/>
                      <a:pt x="185166" y="49721"/>
                      <a:pt x="192215" y="49721"/>
                    </a:cubicBezTo>
                    <a:lnTo>
                      <a:pt x="419005" y="49721"/>
                    </a:lnTo>
                    <a:cubicBezTo>
                      <a:pt x="433673" y="49721"/>
                      <a:pt x="445484" y="61627"/>
                      <a:pt x="445484" y="76200"/>
                    </a:cubicBezTo>
                    <a:lnTo>
                      <a:pt x="445484" y="272987"/>
                    </a:lnTo>
                    <a:cubicBezTo>
                      <a:pt x="445484" y="287655"/>
                      <a:pt x="433578" y="299466"/>
                      <a:pt x="419005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715"/>
                    </a:cubicBezTo>
                    <a:lnTo>
                      <a:pt x="139160" y="7620"/>
                    </a:lnTo>
                    <a:close/>
                  </a:path>
                </a:pathLst>
              </a:custGeom>
              <a:solidFill>
                <a:srgbClr val="42444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6"/>
              <p:cNvSpPr/>
              <p:nvPr/>
            </p:nvSpPr>
            <p:spPr>
              <a:xfrm>
                <a:off x="1114425" y="4488846"/>
                <a:ext cx="445484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484" h="299466" extrusionOk="0">
                    <a:moveTo>
                      <a:pt x="139160" y="7620"/>
                    </a:moveTo>
                    <a:lnTo>
                      <a:pt x="173450" y="41910"/>
                    </a:lnTo>
                    <a:cubicBezTo>
                      <a:pt x="178403" y="46863"/>
                      <a:pt x="185166" y="49721"/>
                      <a:pt x="192215" y="49721"/>
                    </a:cubicBezTo>
                    <a:lnTo>
                      <a:pt x="419005" y="49721"/>
                    </a:lnTo>
                    <a:cubicBezTo>
                      <a:pt x="433673" y="49721"/>
                      <a:pt x="445484" y="61627"/>
                      <a:pt x="445484" y="76200"/>
                    </a:cubicBezTo>
                    <a:lnTo>
                      <a:pt x="445484" y="272987"/>
                    </a:lnTo>
                    <a:cubicBezTo>
                      <a:pt x="445484" y="287655"/>
                      <a:pt x="433578" y="299466"/>
                      <a:pt x="419005" y="299466"/>
                    </a:cubicBezTo>
                    <a:lnTo>
                      <a:pt x="26480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80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811"/>
                    </a:cubicBezTo>
                    <a:lnTo>
                      <a:pt x="139160" y="7620"/>
                    </a:lnTo>
                    <a:close/>
                  </a:path>
                </a:pathLst>
              </a:custGeom>
              <a:solidFill>
                <a:srgbClr val="6F708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7" name="Google Shape;157;p6"/>
            <p:cNvSpPr/>
            <p:nvPr/>
          </p:nvSpPr>
          <p:spPr>
            <a:xfrm>
              <a:off x="1303210" y="4628965"/>
              <a:ext cx="68735" cy="82063"/>
            </a:xfrm>
            <a:custGeom>
              <a:avLst/>
              <a:gdLst/>
              <a:ahLst/>
              <a:cxnLst/>
              <a:rect l="l" t="t" r="r" b="b"/>
              <a:pathLst>
                <a:path w="68735" h="82063" extrusionOk="0">
                  <a:moveTo>
                    <a:pt x="0" y="6471"/>
                  </a:moveTo>
                  <a:lnTo>
                    <a:pt x="0" y="75527"/>
                  </a:lnTo>
                  <a:cubicBezTo>
                    <a:pt x="0" y="80575"/>
                    <a:pt x="5524" y="83719"/>
                    <a:pt x="9811" y="81147"/>
                  </a:cubicBezTo>
                  <a:lnTo>
                    <a:pt x="65532" y="48095"/>
                  </a:lnTo>
                  <a:cubicBezTo>
                    <a:pt x="69723" y="45619"/>
                    <a:pt x="69818" y="39618"/>
                    <a:pt x="65723" y="37046"/>
                  </a:cubicBezTo>
                  <a:lnTo>
                    <a:pt x="10001" y="1042"/>
                  </a:lnTo>
                  <a:cubicBezTo>
                    <a:pt x="5715" y="-1721"/>
                    <a:pt x="0" y="1327"/>
                    <a:pt x="0" y="64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" name="Google Shape;158;p6"/>
          <p:cNvGrpSpPr/>
          <p:nvPr/>
        </p:nvGrpSpPr>
        <p:grpSpPr>
          <a:xfrm>
            <a:off x="8114970" y="266839"/>
            <a:ext cx="829992" cy="750888"/>
            <a:chOff x="8114596" y="445039"/>
            <a:chExt cx="633002" cy="572716"/>
          </a:xfrm>
        </p:grpSpPr>
        <p:grpSp>
          <p:nvGrpSpPr>
            <p:cNvPr id="159" name="Google Shape;159;p6"/>
            <p:cNvGrpSpPr/>
            <p:nvPr/>
          </p:nvGrpSpPr>
          <p:grpSpPr>
            <a:xfrm>
              <a:off x="8114596" y="445039"/>
              <a:ext cx="633002" cy="572716"/>
              <a:chOff x="7189660" y="520827"/>
              <a:chExt cx="598074" cy="541115"/>
            </a:xfrm>
          </p:grpSpPr>
          <p:sp>
            <p:nvSpPr>
              <p:cNvPr id="160" name="Google Shape;160;p6"/>
              <p:cNvSpPr/>
              <p:nvPr/>
            </p:nvSpPr>
            <p:spPr>
              <a:xfrm>
                <a:off x="7189660" y="520827"/>
                <a:ext cx="598074" cy="541115"/>
              </a:xfrm>
              <a:custGeom>
                <a:avLst/>
                <a:gdLst/>
                <a:ahLst/>
                <a:cxnLst/>
                <a:rect l="l" t="t" r="r" b="b"/>
                <a:pathLst>
                  <a:path w="598074" h="541115" extrusionOk="0">
                    <a:moveTo>
                      <a:pt x="557022" y="0"/>
                    </a:moveTo>
                    <a:cubicBezTo>
                      <a:pt x="579695" y="0"/>
                      <a:pt x="598075" y="18380"/>
                      <a:pt x="598075" y="41053"/>
                    </a:cubicBezTo>
                    <a:lnTo>
                      <a:pt x="598075" y="500063"/>
                    </a:lnTo>
                    <a:cubicBezTo>
                      <a:pt x="598075" y="522735"/>
                      <a:pt x="579695" y="541115"/>
                      <a:pt x="557022" y="541115"/>
                    </a:cubicBezTo>
                    <a:lnTo>
                      <a:pt x="41053" y="541115"/>
                    </a:lnTo>
                    <a:cubicBezTo>
                      <a:pt x="18380" y="541115"/>
                      <a:pt x="0" y="522735"/>
                      <a:pt x="0" y="500063"/>
                    </a:cubicBezTo>
                    <a:lnTo>
                      <a:pt x="0" y="41053"/>
                    </a:lnTo>
                    <a:cubicBezTo>
                      <a:pt x="0" y="18380"/>
                      <a:pt x="18380" y="0"/>
                      <a:pt x="41053" y="0"/>
                    </a:cubicBezTo>
                    <a:lnTo>
                      <a:pt x="55702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1" name="Google Shape;161;p6"/>
              <p:cNvGrpSpPr/>
              <p:nvPr/>
            </p:nvGrpSpPr>
            <p:grpSpPr>
              <a:xfrm>
                <a:off x="7579137" y="551973"/>
                <a:ext cx="164782" cy="41529"/>
                <a:chOff x="7579137" y="551973"/>
                <a:chExt cx="164782" cy="41529"/>
              </a:xfrm>
            </p:grpSpPr>
            <p:sp>
              <p:nvSpPr>
                <p:cNvPr id="162" name="Google Shape;162;p6"/>
                <p:cNvSpPr/>
                <p:nvPr/>
              </p:nvSpPr>
              <p:spPr>
                <a:xfrm>
                  <a:off x="7702391" y="551973"/>
                  <a:ext cx="41528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8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" name="Google Shape;163;p6"/>
                <p:cNvSpPr/>
                <p:nvPr/>
              </p:nvSpPr>
              <p:spPr>
                <a:xfrm>
                  <a:off x="7640764" y="551973"/>
                  <a:ext cx="41528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8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" name="Google Shape;164;p6"/>
                <p:cNvSpPr/>
                <p:nvPr/>
              </p:nvSpPr>
              <p:spPr>
                <a:xfrm>
                  <a:off x="7579137" y="551973"/>
                  <a:ext cx="41528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8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5" name="Google Shape;165;p6"/>
            <p:cNvGrpSpPr/>
            <p:nvPr/>
          </p:nvGrpSpPr>
          <p:grpSpPr>
            <a:xfrm>
              <a:off x="8184962" y="619646"/>
              <a:ext cx="498115" cy="257273"/>
              <a:chOff x="7256144" y="685800"/>
              <a:chExt cx="470630" cy="243077"/>
            </a:xfrm>
          </p:grpSpPr>
          <p:sp>
            <p:nvSpPr>
              <p:cNvPr id="166" name="Google Shape;166;p6"/>
              <p:cNvSpPr/>
              <p:nvPr/>
            </p:nvSpPr>
            <p:spPr>
              <a:xfrm>
                <a:off x="7256144" y="694753"/>
                <a:ext cx="218503" cy="218217"/>
              </a:xfrm>
              <a:custGeom>
                <a:avLst/>
                <a:gdLst/>
                <a:ahLst/>
                <a:cxnLst/>
                <a:rect l="l" t="t" r="r" b="b"/>
                <a:pathLst>
                  <a:path w="218503" h="218217" extrusionOk="0">
                    <a:moveTo>
                      <a:pt x="216598" y="129540"/>
                    </a:moveTo>
                    <a:cubicBezTo>
                      <a:pt x="217837" y="122968"/>
                      <a:pt x="218504" y="116110"/>
                      <a:pt x="218504" y="109156"/>
                    </a:cubicBezTo>
                    <a:cubicBezTo>
                      <a:pt x="218504" y="102203"/>
                      <a:pt x="217837" y="95440"/>
                      <a:pt x="216598" y="88773"/>
                    </a:cubicBezTo>
                    <a:lnTo>
                      <a:pt x="181261" y="88773"/>
                    </a:lnTo>
                    <a:cubicBezTo>
                      <a:pt x="179641" y="83058"/>
                      <a:pt x="177451" y="77724"/>
                      <a:pt x="174593" y="72676"/>
                    </a:cubicBezTo>
                    <a:lnTo>
                      <a:pt x="199549" y="47720"/>
                    </a:lnTo>
                    <a:cubicBezTo>
                      <a:pt x="191834" y="36385"/>
                      <a:pt x="182118" y="26670"/>
                      <a:pt x="170783" y="18955"/>
                    </a:cubicBezTo>
                    <a:lnTo>
                      <a:pt x="145732" y="44005"/>
                    </a:lnTo>
                    <a:cubicBezTo>
                      <a:pt x="140684" y="41148"/>
                      <a:pt x="135255" y="38957"/>
                      <a:pt x="129635" y="37338"/>
                    </a:cubicBezTo>
                    <a:lnTo>
                      <a:pt x="129635" y="1905"/>
                    </a:lnTo>
                    <a:cubicBezTo>
                      <a:pt x="123063" y="667"/>
                      <a:pt x="116205" y="0"/>
                      <a:pt x="109252" y="0"/>
                    </a:cubicBezTo>
                    <a:cubicBezTo>
                      <a:pt x="102298" y="0"/>
                      <a:pt x="95536" y="667"/>
                      <a:pt x="88868" y="1905"/>
                    </a:cubicBezTo>
                    <a:lnTo>
                      <a:pt x="88868" y="37338"/>
                    </a:lnTo>
                    <a:cubicBezTo>
                      <a:pt x="83154" y="38957"/>
                      <a:pt x="77819" y="41148"/>
                      <a:pt x="72771" y="44005"/>
                    </a:cubicBezTo>
                    <a:lnTo>
                      <a:pt x="47720" y="18955"/>
                    </a:lnTo>
                    <a:cubicBezTo>
                      <a:pt x="36386" y="26670"/>
                      <a:pt x="26670" y="36481"/>
                      <a:pt x="18955" y="47720"/>
                    </a:cubicBezTo>
                    <a:lnTo>
                      <a:pt x="43910" y="72676"/>
                    </a:lnTo>
                    <a:cubicBezTo>
                      <a:pt x="41053" y="77724"/>
                      <a:pt x="38862" y="83153"/>
                      <a:pt x="37243" y="88773"/>
                    </a:cubicBezTo>
                    <a:lnTo>
                      <a:pt x="1905" y="88773"/>
                    </a:lnTo>
                    <a:cubicBezTo>
                      <a:pt x="667" y="95345"/>
                      <a:pt x="0" y="102203"/>
                      <a:pt x="0" y="109156"/>
                    </a:cubicBezTo>
                    <a:cubicBezTo>
                      <a:pt x="0" y="116110"/>
                      <a:pt x="667" y="122873"/>
                      <a:pt x="1905" y="129540"/>
                    </a:cubicBezTo>
                    <a:lnTo>
                      <a:pt x="37243" y="129540"/>
                    </a:lnTo>
                    <a:cubicBezTo>
                      <a:pt x="38862" y="135255"/>
                      <a:pt x="41053" y="140589"/>
                      <a:pt x="43910" y="145637"/>
                    </a:cubicBezTo>
                    <a:lnTo>
                      <a:pt x="18955" y="170593"/>
                    </a:lnTo>
                    <a:cubicBezTo>
                      <a:pt x="26670" y="181928"/>
                      <a:pt x="36386" y="191643"/>
                      <a:pt x="47720" y="199358"/>
                    </a:cubicBezTo>
                    <a:lnTo>
                      <a:pt x="72771" y="174308"/>
                    </a:lnTo>
                    <a:cubicBezTo>
                      <a:pt x="77819" y="177165"/>
                      <a:pt x="83248" y="179356"/>
                      <a:pt x="88868" y="180975"/>
                    </a:cubicBezTo>
                    <a:lnTo>
                      <a:pt x="88868" y="216313"/>
                    </a:lnTo>
                    <a:cubicBezTo>
                      <a:pt x="95441" y="217551"/>
                      <a:pt x="102298" y="218218"/>
                      <a:pt x="109252" y="218218"/>
                    </a:cubicBezTo>
                    <a:cubicBezTo>
                      <a:pt x="116205" y="218218"/>
                      <a:pt x="122968" y="217551"/>
                      <a:pt x="129635" y="216313"/>
                    </a:cubicBezTo>
                    <a:lnTo>
                      <a:pt x="129635" y="180975"/>
                    </a:lnTo>
                    <a:cubicBezTo>
                      <a:pt x="135350" y="179356"/>
                      <a:pt x="140684" y="177070"/>
                      <a:pt x="145732" y="174308"/>
                    </a:cubicBezTo>
                    <a:lnTo>
                      <a:pt x="170783" y="199358"/>
                    </a:lnTo>
                    <a:cubicBezTo>
                      <a:pt x="182118" y="191643"/>
                      <a:pt x="191834" y="181928"/>
                      <a:pt x="199549" y="170593"/>
                    </a:cubicBezTo>
                    <a:lnTo>
                      <a:pt x="174593" y="145542"/>
                    </a:lnTo>
                    <a:cubicBezTo>
                      <a:pt x="177451" y="140494"/>
                      <a:pt x="179641" y="135064"/>
                      <a:pt x="181261" y="129445"/>
                    </a:cubicBezTo>
                    <a:lnTo>
                      <a:pt x="216598" y="129445"/>
                    </a:lnTo>
                    <a:lnTo>
                      <a:pt x="216598" y="129540"/>
                    </a:lnTo>
                    <a:close/>
                    <a:moveTo>
                      <a:pt x="109252" y="131255"/>
                    </a:moveTo>
                    <a:cubicBezTo>
                      <a:pt x="97060" y="131255"/>
                      <a:pt x="87249" y="121349"/>
                      <a:pt x="87249" y="109252"/>
                    </a:cubicBezTo>
                    <a:cubicBezTo>
                      <a:pt x="87249" y="97155"/>
                      <a:pt x="97155" y="87249"/>
                      <a:pt x="109252" y="87249"/>
                    </a:cubicBezTo>
                    <a:cubicBezTo>
                      <a:pt x="121348" y="87249"/>
                      <a:pt x="131255" y="97155"/>
                      <a:pt x="131255" y="109252"/>
                    </a:cubicBezTo>
                    <a:cubicBezTo>
                      <a:pt x="131255" y="121349"/>
                      <a:pt x="121348" y="131255"/>
                      <a:pt x="109252" y="13125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7" name="Google Shape;167;p6"/>
              <p:cNvGrpSpPr/>
              <p:nvPr/>
            </p:nvGrpSpPr>
            <p:grpSpPr>
              <a:xfrm>
                <a:off x="7512843" y="685800"/>
                <a:ext cx="213931" cy="243077"/>
                <a:chOff x="7512843" y="685800"/>
                <a:chExt cx="213931" cy="243077"/>
              </a:xfrm>
            </p:grpSpPr>
            <p:grpSp>
              <p:nvGrpSpPr>
                <p:cNvPr id="168" name="Google Shape;168;p6"/>
                <p:cNvGrpSpPr/>
                <p:nvPr/>
              </p:nvGrpSpPr>
              <p:grpSpPr>
                <a:xfrm>
                  <a:off x="7512843" y="836580"/>
                  <a:ext cx="213931" cy="92297"/>
                  <a:chOff x="7512843" y="836580"/>
                  <a:chExt cx="213931" cy="92297"/>
                </a:xfrm>
              </p:grpSpPr>
              <p:sp>
                <p:nvSpPr>
                  <p:cNvPr id="169" name="Google Shape;169;p6"/>
                  <p:cNvSpPr/>
                  <p:nvPr/>
                </p:nvSpPr>
                <p:spPr>
                  <a:xfrm>
                    <a:off x="7512843" y="856011"/>
                    <a:ext cx="213931" cy="72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72866" extrusionOk="0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9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9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" name="Google Shape;170;p6"/>
                  <p:cNvSpPr/>
                  <p:nvPr/>
                </p:nvSpPr>
                <p:spPr>
                  <a:xfrm>
                    <a:off x="7512843" y="836580"/>
                    <a:ext cx="213931" cy="38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38861" extrusionOk="0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71" name="Google Shape;171;p6"/>
                <p:cNvGrpSpPr/>
                <p:nvPr/>
              </p:nvGrpSpPr>
              <p:grpSpPr>
                <a:xfrm>
                  <a:off x="7512843" y="761238"/>
                  <a:ext cx="213931" cy="92296"/>
                  <a:chOff x="7512843" y="761238"/>
                  <a:chExt cx="213931" cy="92296"/>
                </a:xfrm>
              </p:grpSpPr>
              <p:sp>
                <p:nvSpPr>
                  <p:cNvPr id="172" name="Google Shape;172;p6"/>
                  <p:cNvSpPr/>
                  <p:nvPr/>
                </p:nvSpPr>
                <p:spPr>
                  <a:xfrm>
                    <a:off x="7512843" y="780668"/>
                    <a:ext cx="213931" cy="72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72866" extrusionOk="0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9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9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3" name="Google Shape;173;p6"/>
                  <p:cNvSpPr/>
                  <p:nvPr/>
                </p:nvSpPr>
                <p:spPr>
                  <a:xfrm>
                    <a:off x="7512843" y="761238"/>
                    <a:ext cx="213931" cy="38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38861" extrusionOk="0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74" name="Google Shape;174;p6"/>
                <p:cNvGrpSpPr/>
                <p:nvPr/>
              </p:nvGrpSpPr>
              <p:grpSpPr>
                <a:xfrm>
                  <a:off x="7512843" y="685800"/>
                  <a:ext cx="213931" cy="92297"/>
                  <a:chOff x="7512843" y="685800"/>
                  <a:chExt cx="213931" cy="92297"/>
                </a:xfrm>
              </p:grpSpPr>
              <p:sp>
                <p:nvSpPr>
                  <p:cNvPr id="175" name="Google Shape;175;p6"/>
                  <p:cNvSpPr/>
                  <p:nvPr/>
                </p:nvSpPr>
                <p:spPr>
                  <a:xfrm>
                    <a:off x="7512843" y="705231"/>
                    <a:ext cx="213931" cy="72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72866" extrusionOk="0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8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8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6" name="Google Shape;176;p6"/>
                  <p:cNvSpPr/>
                  <p:nvPr/>
                </p:nvSpPr>
                <p:spPr>
                  <a:xfrm>
                    <a:off x="7512843" y="685800"/>
                    <a:ext cx="213931" cy="38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38861" extrusionOk="0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_COLUMN_TEXT">
  <p:cSld name="ONE_COLUMN_TEXT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"/>
          <p:cNvSpPr txBox="1">
            <a:spLocks noGrp="1"/>
          </p:cNvSpPr>
          <p:nvPr>
            <p:ph type="title"/>
          </p:nvPr>
        </p:nvSpPr>
        <p:spPr>
          <a:xfrm>
            <a:off x="811975" y="1032900"/>
            <a:ext cx="2804400" cy="10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7"/>
          <p:cNvSpPr txBox="1">
            <a:spLocks noGrp="1"/>
          </p:cNvSpPr>
          <p:nvPr>
            <p:ph type="subTitle" idx="1"/>
          </p:nvPr>
        </p:nvSpPr>
        <p:spPr>
          <a:xfrm>
            <a:off x="811975" y="2039700"/>
            <a:ext cx="4294800" cy="20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80" name="Google Shape;180;p7"/>
          <p:cNvSpPr>
            <a:spLocks noGrp="1"/>
          </p:cNvSpPr>
          <p:nvPr>
            <p:ph type="pic" idx="2"/>
          </p:nvPr>
        </p:nvSpPr>
        <p:spPr>
          <a:xfrm>
            <a:off x="5668975" y="1076550"/>
            <a:ext cx="2990400" cy="2990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81" name="Google Shape;181;p7"/>
          <p:cNvSpPr/>
          <p:nvPr/>
        </p:nvSpPr>
        <p:spPr>
          <a:xfrm rot="-2381697">
            <a:off x="-1265120" y="-661594"/>
            <a:ext cx="3096202" cy="2008988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7"/>
          <p:cNvSpPr/>
          <p:nvPr/>
        </p:nvSpPr>
        <p:spPr>
          <a:xfrm rot="-7296874">
            <a:off x="-735040" y="4231574"/>
            <a:ext cx="2036053" cy="1508864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3" name="Google Shape;183;p7"/>
          <p:cNvGrpSpPr/>
          <p:nvPr/>
        </p:nvGrpSpPr>
        <p:grpSpPr>
          <a:xfrm>
            <a:off x="65066" y="4373044"/>
            <a:ext cx="878158" cy="654532"/>
            <a:chOff x="1114425" y="4361211"/>
            <a:chExt cx="573023" cy="427101"/>
          </a:xfrm>
        </p:grpSpPr>
        <p:grpSp>
          <p:nvGrpSpPr>
            <p:cNvPr id="184" name="Google Shape;184;p7"/>
            <p:cNvGrpSpPr/>
            <p:nvPr/>
          </p:nvGrpSpPr>
          <p:grpSpPr>
            <a:xfrm>
              <a:off x="1114425" y="4361211"/>
              <a:ext cx="573023" cy="427101"/>
              <a:chOff x="1114425" y="4361211"/>
              <a:chExt cx="573023" cy="427101"/>
            </a:xfrm>
          </p:grpSpPr>
          <p:sp>
            <p:nvSpPr>
              <p:cNvPr id="185" name="Google Shape;185;p7"/>
              <p:cNvSpPr/>
              <p:nvPr/>
            </p:nvSpPr>
            <p:spPr>
              <a:xfrm>
                <a:off x="1241964" y="4361211"/>
                <a:ext cx="445484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484" h="299466" extrusionOk="0">
                    <a:moveTo>
                      <a:pt x="139160" y="7715"/>
                    </a:moveTo>
                    <a:lnTo>
                      <a:pt x="173450" y="42005"/>
                    </a:lnTo>
                    <a:cubicBezTo>
                      <a:pt x="178403" y="46958"/>
                      <a:pt x="185166" y="49721"/>
                      <a:pt x="192215" y="49721"/>
                    </a:cubicBezTo>
                    <a:lnTo>
                      <a:pt x="419005" y="49721"/>
                    </a:lnTo>
                    <a:cubicBezTo>
                      <a:pt x="433673" y="49721"/>
                      <a:pt x="445484" y="61627"/>
                      <a:pt x="445484" y="76200"/>
                    </a:cubicBezTo>
                    <a:lnTo>
                      <a:pt x="445484" y="272987"/>
                    </a:lnTo>
                    <a:cubicBezTo>
                      <a:pt x="445484" y="287655"/>
                      <a:pt x="433578" y="299466"/>
                      <a:pt x="419005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rgbClr val="35363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7"/>
              <p:cNvSpPr/>
              <p:nvPr/>
            </p:nvSpPr>
            <p:spPr>
              <a:xfrm>
                <a:off x="1178242" y="4425029"/>
                <a:ext cx="445484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484" h="299466" extrusionOk="0">
                    <a:moveTo>
                      <a:pt x="139160" y="7620"/>
                    </a:moveTo>
                    <a:lnTo>
                      <a:pt x="173450" y="41910"/>
                    </a:lnTo>
                    <a:cubicBezTo>
                      <a:pt x="178403" y="46863"/>
                      <a:pt x="185166" y="49721"/>
                      <a:pt x="192215" y="49721"/>
                    </a:cubicBezTo>
                    <a:lnTo>
                      <a:pt x="419005" y="49721"/>
                    </a:lnTo>
                    <a:cubicBezTo>
                      <a:pt x="433673" y="49721"/>
                      <a:pt x="445484" y="61627"/>
                      <a:pt x="445484" y="76200"/>
                    </a:cubicBezTo>
                    <a:lnTo>
                      <a:pt x="445484" y="272987"/>
                    </a:lnTo>
                    <a:cubicBezTo>
                      <a:pt x="445484" y="287655"/>
                      <a:pt x="433578" y="299466"/>
                      <a:pt x="419005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715"/>
                    </a:cubicBezTo>
                    <a:lnTo>
                      <a:pt x="139160" y="7620"/>
                    </a:lnTo>
                    <a:close/>
                  </a:path>
                </a:pathLst>
              </a:custGeom>
              <a:solidFill>
                <a:srgbClr val="42444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7"/>
              <p:cNvSpPr/>
              <p:nvPr/>
            </p:nvSpPr>
            <p:spPr>
              <a:xfrm>
                <a:off x="1114425" y="4488846"/>
                <a:ext cx="445484" cy="299466"/>
              </a:xfrm>
              <a:custGeom>
                <a:avLst/>
                <a:gdLst/>
                <a:ahLst/>
                <a:cxnLst/>
                <a:rect l="l" t="t" r="r" b="b"/>
                <a:pathLst>
                  <a:path w="445484" h="299466" extrusionOk="0">
                    <a:moveTo>
                      <a:pt x="139160" y="7620"/>
                    </a:moveTo>
                    <a:lnTo>
                      <a:pt x="173450" y="41910"/>
                    </a:lnTo>
                    <a:cubicBezTo>
                      <a:pt x="178403" y="46863"/>
                      <a:pt x="185166" y="49721"/>
                      <a:pt x="192215" y="49721"/>
                    </a:cubicBezTo>
                    <a:lnTo>
                      <a:pt x="419005" y="49721"/>
                    </a:lnTo>
                    <a:cubicBezTo>
                      <a:pt x="433673" y="49721"/>
                      <a:pt x="445484" y="61627"/>
                      <a:pt x="445484" y="76200"/>
                    </a:cubicBezTo>
                    <a:lnTo>
                      <a:pt x="445484" y="272987"/>
                    </a:lnTo>
                    <a:cubicBezTo>
                      <a:pt x="445484" y="287655"/>
                      <a:pt x="433578" y="299466"/>
                      <a:pt x="419005" y="299466"/>
                    </a:cubicBezTo>
                    <a:lnTo>
                      <a:pt x="26480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80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811"/>
                    </a:cubicBezTo>
                    <a:lnTo>
                      <a:pt x="139160" y="7620"/>
                    </a:lnTo>
                    <a:close/>
                  </a:path>
                </a:pathLst>
              </a:custGeom>
              <a:solidFill>
                <a:srgbClr val="6F708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8" name="Google Shape;188;p7"/>
            <p:cNvSpPr/>
            <p:nvPr/>
          </p:nvSpPr>
          <p:spPr>
            <a:xfrm>
              <a:off x="1303210" y="4628965"/>
              <a:ext cx="68735" cy="82063"/>
            </a:xfrm>
            <a:custGeom>
              <a:avLst/>
              <a:gdLst/>
              <a:ahLst/>
              <a:cxnLst/>
              <a:rect l="l" t="t" r="r" b="b"/>
              <a:pathLst>
                <a:path w="68735" h="82063" extrusionOk="0">
                  <a:moveTo>
                    <a:pt x="0" y="6471"/>
                  </a:moveTo>
                  <a:lnTo>
                    <a:pt x="0" y="75527"/>
                  </a:lnTo>
                  <a:cubicBezTo>
                    <a:pt x="0" y="80575"/>
                    <a:pt x="5524" y="83719"/>
                    <a:pt x="9811" y="81147"/>
                  </a:cubicBezTo>
                  <a:lnTo>
                    <a:pt x="65532" y="48095"/>
                  </a:lnTo>
                  <a:cubicBezTo>
                    <a:pt x="69723" y="45619"/>
                    <a:pt x="69818" y="39618"/>
                    <a:pt x="65723" y="37046"/>
                  </a:cubicBezTo>
                  <a:lnTo>
                    <a:pt x="10001" y="1042"/>
                  </a:lnTo>
                  <a:cubicBezTo>
                    <a:pt x="5715" y="-1721"/>
                    <a:pt x="0" y="1327"/>
                    <a:pt x="0" y="64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 type="secHead">
  <p:cSld name="SECTION_HEADER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"/>
          <p:cNvSpPr txBox="1">
            <a:spLocks noGrp="1"/>
          </p:cNvSpPr>
          <p:nvPr>
            <p:ph type="title"/>
          </p:nvPr>
        </p:nvSpPr>
        <p:spPr>
          <a:xfrm>
            <a:off x="4047175" y="2571975"/>
            <a:ext cx="4383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1" name="Google Shape;191;p8"/>
          <p:cNvSpPr txBox="1">
            <a:spLocks noGrp="1"/>
          </p:cNvSpPr>
          <p:nvPr>
            <p:ph type="title" idx="2"/>
          </p:nvPr>
        </p:nvSpPr>
        <p:spPr>
          <a:xfrm>
            <a:off x="4047175" y="1321975"/>
            <a:ext cx="1235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92" name="Google Shape;192;p8"/>
          <p:cNvSpPr>
            <a:spLocks noGrp="1"/>
          </p:cNvSpPr>
          <p:nvPr>
            <p:ph type="pic" idx="3"/>
          </p:nvPr>
        </p:nvSpPr>
        <p:spPr>
          <a:xfrm>
            <a:off x="484625" y="1076550"/>
            <a:ext cx="2990400" cy="2990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93" name="Google Shape;193;p8"/>
          <p:cNvSpPr/>
          <p:nvPr/>
        </p:nvSpPr>
        <p:spPr>
          <a:xfrm rot="-3263452" flipH="1">
            <a:off x="5847147" y="3927927"/>
            <a:ext cx="2997856" cy="2576292"/>
          </a:xfrm>
          <a:custGeom>
            <a:avLst/>
            <a:gdLst/>
            <a:ahLst/>
            <a:cxnLst/>
            <a:rect l="l" t="t" r="r" b="b"/>
            <a:pathLst>
              <a:path w="38869" h="30330" extrusionOk="0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8"/>
          <p:cNvSpPr/>
          <p:nvPr/>
        </p:nvSpPr>
        <p:spPr>
          <a:xfrm rot="460623" flipH="1">
            <a:off x="6387251" y="-1517085"/>
            <a:ext cx="4087061" cy="3304707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8"/>
          <p:cNvSpPr/>
          <p:nvPr/>
        </p:nvSpPr>
        <p:spPr>
          <a:xfrm rot="-4592116" flipH="1">
            <a:off x="6189" y="113200"/>
            <a:ext cx="642877" cy="519829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9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99" name="Google Shape;199;p9"/>
          <p:cNvSpPr/>
          <p:nvPr/>
        </p:nvSpPr>
        <p:spPr>
          <a:xfrm rot="-4014673" flipH="1">
            <a:off x="-1798429" y="-1029372"/>
            <a:ext cx="3158476" cy="2509636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9"/>
          <p:cNvSpPr/>
          <p:nvPr/>
        </p:nvSpPr>
        <p:spPr>
          <a:xfrm flipH="1">
            <a:off x="8355841" y="2667287"/>
            <a:ext cx="734045" cy="45268"/>
          </a:xfrm>
          <a:custGeom>
            <a:avLst/>
            <a:gdLst/>
            <a:ahLst/>
            <a:cxnLst/>
            <a:rect l="l" t="t" r="r" b="b"/>
            <a:pathLst>
              <a:path w="824770" h="50863" extrusionOk="0">
                <a:moveTo>
                  <a:pt x="799338" y="50863"/>
                </a:moveTo>
                <a:lnTo>
                  <a:pt x="25432" y="50863"/>
                </a:lnTo>
                <a:cubicBezTo>
                  <a:pt x="11430" y="50863"/>
                  <a:pt x="0" y="39433"/>
                  <a:pt x="0" y="25432"/>
                </a:cubicBezTo>
                <a:lnTo>
                  <a:pt x="0" y="25432"/>
                </a:lnTo>
                <a:cubicBezTo>
                  <a:pt x="0" y="11430"/>
                  <a:pt x="11430" y="0"/>
                  <a:pt x="25432" y="0"/>
                </a:cubicBezTo>
                <a:lnTo>
                  <a:pt x="799338" y="0"/>
                </a:lnTo>
                <a:cubicBezTo>
                  <a:pt x="813339" y="0"/>
                  <a:pt x="824770" y="11430"/>
                  <a:pt x="824770" y="25432"/>
                </a:cubicBezTo>
                <a:lnTo>
                  <a:pt x="824770" y="25432"/>
                </a:lnTo>
                <a:cubicBezTo>
                  <a:pt x="824770" y="39433"/>
                  <a:pt x="813339" y="50863"/>
                  <a:pt x="799338" y="5086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1" name="Google Shape;201;p9"/>
          <p:cNvGrpSpPr/>
          <p:nvPr/>
        </p:nvGrpSpPr>
        <p:grpSpPr>
          <a:xfrm flipH="1">
            <a:off x="8380540" y="1729933"/>
            <a:ext cx="668783" cy="959747"/>
            <a:chOff x="10519314" y="4728596"/>
            <a:chExt cx="751780" cy="1078731"/>
          </a:xfrm>
        </p:grpSpPr>
        <p:grpSp>
          <p:nvGrpSpPr>
            <p:cNvPr id="202" name="Google Shape;202;p9"/>
            <p:cNvGrpSpPr/>
            <p:nvPr/>
          </p:nvGrpSpPr>
          <p:grpSpPr>
            <a:xfrm>
              <a:off x="10519314" y="4728596"/>
              <a:ext cx="626662" cy="1078731"/>
              <a:chOff x="10519314" y="4728596"/>
              <a:chExt cx="626662" cy="1078731"/>
            </a:xfrm>
          </p:grpSpPr>
          <p:grpSp>
            <p:nvGrpSpPr>
              <p:cNvPr id="203" name="Google Shape;203;p9"/>
              <p:cNvGrpSpPr/>
              <p:nvPr/>
            </p:nvGrpSpPr>
            <p:grpSpPr>
              <a:xfrm>
                <a:off x="10903219" y="4888205"/>
                <a:ext cx="242756" cy="919122"/>
                <a:chOff x="10903219" y="4888205"/>
                <a:chExt cx="242756" cy="919122"/>
              </a:xfrm>
            </p:grpSpPr>
            <p:sp>
              <p:nvSpPr>
                <p:cNvPr id="204" name="Google Shape;204;p9"/>
                <p:cNvSpPr/>
                <p:nvPr/>
              </p:nvSpPr>
              <p:spPr>
                <a:xfrm rot="-447735">
                  <a:off x="10961814" y="4892503"/>
                  <a:ext cx="125567" cy="910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44" h="909637" extrusionOk="0">
                      <a:moveTo>
                        <a:pt x="0" y="0"/>
                      </a:moveTo>
                      <a:lnTo>
                        <a:pt x="125445" y="0"/>
                      </a:lnTo>
                      <a:lnTo>
                        <a:pt x="125445" y="909637"/>
                      </a:lnTo>
                      <a:lnTo>
                        <a:pt x="0" y="90963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" name="Google Shape;205;p9"/>
                <p:cNvSpPr/>
                <p:nvPr/>
              </p:nvSpPr>
              <p:spPr>
                <a:xfrm>
                  <a:off x="10952422" y="4933194"/>
                  <a:ext cx="42088" cy="42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88" h="42088" extrusionOk="0">
                      <a:moveTo>
                        <a:pt x="41904" y="18282"/>
                      </a:moveTo>
                      <a:cubicBezTo>
                        <a:pt x="43428" y="29807"/>
                        <a:pt x="35331" y="40380"/>
                        <a:pt x="23806" y="41904"/>
                      </a:cubicBezTo>
                      <a:cubicBezTo>
                        <a:pt x="12281" y="43428"/>
                        <a:pt x="1709" y="35332"/>
                        <a:pt x="184" y="23806"/>
                      </a:cubicBezTo>
                      <a:cubicBezTo>
                        <a:pt x="-1340" y="12281"/>
                        <a:pt x="6756" y="1708"/>
                        <a:pt x="18282" y="184"/>
                      </a:cubicBezTo>
                      <a:cubicBezTo>
                        <a:pt x="29807" y="-1340"/>
                        <a:pt x="40380" y="6757"/>
                        <a:pt x="41904" y="1828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" name="Google Shape;206;p9"/>
                <p:cNvSpPr/>
                <p:nvPr/>
              </p:nvSpPr>
              <p:spPr>
                <a:xfrm>
                  <a:off x="10961186" y="5000250"/>
                  <a:ext cx="42087" cy="42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87" h="42087" extrusionOk="0">
                      <a:moveTo>
                        <a:pt x="41904" y="18282"/>
                      </a:moveTo>
                      <a:cubicBezTo>
                        <a:pt x="43427" y="29807"/>
                        <a:pt x="35331" y="40380"/>
                        <a:pt x="23806" y="41904"/>
                      </a:cubicBezTo>
                      <a:cubicBezTo>
                        <a:pt x="12280" y="43428"/>
                        <a:pt x="1708" y="35332"/>
                        <a:pt x="184" y="23806"/>
                      </a:cubicBezTo>
                      <a:cubicBezTo>
                        <a:pt x="-1340" y="12281"/>
                        <a:pt x="6756" y="1708"/>
                        <a:pt x="18281" y="184"/>
                      </a:cubicBezTo>
                      <a:cubicBezTo>
                        <a:pt x="29807" y="-1340"/>
                        <a:pt x="40380" y="6757"/>
                        <a:pt x="41904" y="1828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07" name="Google Shape;207;p9"/>
                <p:cNvGrpSpPr/>
                <p:nvPr/>
              </p:nvGrpSpPr>
              <p:grpSpPr>
                <a:xfrm>
                  <a:off x="11014220" y="5588618"/>
                  <a:ext cx="100021" cy="114784"/>
                  <a:chOff x="11014220" y="5588618"/>
                  <a:chExt cx="100021" cy="114784"/>
                </a:xfrm>
              </p:grpSpPr>
              <p:sp>
                <p:nvSpPr>
                  <p:cNvPr id="208" name="Google Shape;208;p9"/>
                  <p:cNvSpPr/>
                  <p:nvPr/>
                </p:nvSpPr>
                <p:spPr>
                  <a:xfrm rot="-447735">
                    <a:off x="11014826" y="5594269"/>
                    <a:ext cx="88001" cy="1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915" h="15049" extrusionOk="0">
                        <a:moveTo>
                          <a:pt x="0" y="0"/>
                        </a:moveTo>
                        <a:lnTo>
                          <a:pt x="87916" y="0"/>
                        </a:lnTo>
                        <a:lnTo>
                          <a:pt x="87916" y="15049"/>
                        </a:lnTo>
                        <a:lnTo>
                          <a:pt x="0" y="15049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9" name="Google Shape;209;p9"/>
                  <p:cNvSpPr/>
                  <p:nvPr/>
                </p:nvSpPr>
                <p:spPr>
                  <a:xfrm rot="-447735">
                    <a:off x="11018646" y="5623150"/>
                    <a:ext cx="88001" cy="1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915" h="15049" extrusionOk="0">
                        <a:moveTo>
                          <a:pt x="0" y="0"/>
                        </a:moveTo>
                        <a:lnTo>
                          <a:pt x="87916" y="0"/>
                        </a:lnTo>
                        <a:lnTo>
                          <a:pt x="87916" y="15050"/>
                        </a:lnTo>
                        <a:lnTo>
                          <a:pt x="0" y="150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0" name="Google Shape;210;p9"/>
                  <p:cNvSpPr/>
                  <p:nvPr/>
                </p:nvSpPr>
                <p:spPr>
                  <a:xfrm rot="-447735">
                    <a:off x="11021820" y="5653805"/>
                    <a:ext cx="88001" cy="1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915" h="15049" extrusionOk="0">
                        <a:moveTo>
                          <a:pt x="0" y="0"/>
                        </a:moveTo>
                        <a:lnTo>
                          <a:pt x="87916" y="0"/>
                        </a:lnTo>
                        <a:lnTo>
                          <a:pt x="87916" y="15050"/>
                        </a:lnTo>
                        <a:lnTo>
                          <a:pt x="0" y="150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1" name="Google Shape;211;p9"/>
                  <p:cNvSpPr/>
                  <p:nvPr/>
                </p:nvSpPr>
                <p:spPr>
                  <a:xfrm rot="-447735">
                    <a:off x="11025635" y="5682688"/>
                    <a:ext cx="88001" cy="1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915" h="15049" extrusionOk="0">
                        <a:moveTo>
                          <a:pt x="0" y="0"/>
                        </a:moveTo>
                        <a:lnTo>
                          <a:pt x="87915" y="0"/>
                        </a:lnTo>
                        <a:lnTo>
                          <a:pt x="87915" y="15050"/>
                        </a:lnTo>
                        <a:lnTo>
                          <a:pt x="0" y="150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12" name="Google Shape;212;p9"/>
              <p:cNvGrpSpPr/>
              <p:nvPr/>
            </p:nvGrpSpPr>
            <p:grpSpPr>
              <a:xfrm>
                <a:off x="10718623" y="4728596"/>
                <a:ext cx="229169" cy="1075979"/>
                <a:chOff x="10718623" y="4728596"/>
                <a:chExt cx="229169" cy="1075979"/>
              </a:xfrm>
            </p:grpSpPr>
            <p:sp>
              <p:nvSpPr>
                <p:cNvPr id="213" name="Google Shape;213;p9"/>
                <p:cNvSpPr/>
                <p:nvPr/>
              </p:nvSpPr>
              <p:spPr>
                <a:xfrm rot="-172174">
                  <a:off x="10745259" y="4732329"/>
                  <a:ext cx="175897" cy="1068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117" h="1069848" extrusionOk="0">
                      <a:moveTo>
                        <a:pt x="0" y="0"/>
                      </a:moveTo>
                      <a:lnTo>
                        <a:pt x="176117" y="0"/>
                      </a:lnTo>
                      <a:lnTo>
                        <a:pt x="176117" y="1069848"/>
                      </a:lnTo>
                      <a:lnTo>
                        <a:pt x="0" y="10698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" name="Google Shape;214;p9"/>
                <p:cNvSpPr/>
                <p:nvPr/>
              </p:nvSpPr>
              <p:spPr>
                <a:xfrm>
                  <a:off x="10787634" y="5182743"/>
                  <a:ext cx="87629" cy="87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29" h="87630" extrusionOk="0">
                      <a:moveTo>
                        <a:pt x="87630" y="43815"/>
                      </a:moveTo>
                      <a:cubicBezTo>
                        <a:pt x="87630" y="68013"/>
                        <a:pt x="68014" y="87630"/>
                        <a:pt x="43815" y="87630"/>
                      </a:cubicBezTo>
                      <a:cubicBezTo>
                        <a:pt x="19617" y="87630"/>
                        <a:pt x="1" y="68014"/>
                        <a:pt x="1" y="43815"/>
                      </a:cubicBezTo>
                      <a:cubicBezTo>
                        <a:pt x="1" y="19617"/>
                        <a:pt x="19617" y="0"/>
                        <a:pt x="43815" y="0"/>
                      </a:cubicBezTo>
                      <a:cubicBezTo>
                        <a:pt x="68014" y="0"/>
                        <a:pt x="87630" y="19616"/>
                        <a:pt x="87630" y="4381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5" name="Google Shape;215;p9"/>
                <p:cNvGrpSpPr/>
                <p:nvPr/>
              </p:nvGrpSpPr>
              <p:grpSpPr>
                <a:xfrm>
                  <a:off x="10765016" y="5040134"/>
                  <a:ext cx="116314" cy="49775"/>
                  <a:chOff x="10765016" y="5040134"/>
                  <a:chExt cx="116314" cy="49775"/>
                </a:xfrm>
              </p:grpSpPr>
              <p:sp>
                <p:nvSpPr>
                  <p:cNvPr id="216" name="Google Shape;216;p9"/>
                  <p:cNvSpPr/>
                  <p:nvPr/>
                </p:nvSpPr>
                <p:spPr>
                  <a:xfrm rot="-172174">
                    <a:off x="10765318" y="5042987"/>
                    <a:ext cx="114347" cy="149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90" h="14954" extrusionOk="0">
                        <a:moveTo>
                          <a:pt x="0" y="0"/>
                        </a:moveTo>
                        <a:lnTo>
                          <a:pt x="114490" y="0"/>
                        </a:lnTo>
                        <a:lnTo>
                          <a:pt x="114490" y="14954"/>
                        </a:lnTo>
                        <a:lnTo>
                          <a:pt x="0" y="1495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7" name="Google Shape;217;p9"/>
                  <p:cNvSpPr/>
                  <p:nvPr/>
                </p:nvSpPr>
                <p:spPr>
                  <a:xfrm rot="-172174">
                    <a:off x="10766681" y="5072121"/>
                    <a:ext cx="114347" cy="149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90" h="14954" extrusionOk="0">
                        <a:moveTo>
                          <a:pt x="0" y="0"/>
                        </a:moveTo>
                        <a:lnTo>
                          <a:pt x="114491" y="0"/>
                        </a:lnTo>
                        <a:lnTo>
                          <a:pt x="114491" y="14954"/>
                        </a:lnTo>
                        <a:lnTo>
                          <a:pt x="0" y="1495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8" name="Google Shape;218;p9"/>
                <p:cNvGrpSpPr/>
                <p:nvPr/>
              </p:nvGrpSpPr>
              <p:grpSpPr>
                <a:xfrm>
                  <a:off x="10784826" y="5436314"/>
                  <a:ext cx="116414" cy="49961"/>
                  <a:chOff x="10784826" y="5436314"/>
                  <a:chExt cx="116414" cy="49961"/>
                </a:xfrm>
              </p:grpSpPr>
              <p:sp>
                <p:nvSpPr>
                  <p:cNvPr id="219" name="Google Shape;219;p9"/>
                  <p:cNvSpPr/>
                  <p:nvPr/>
                </p:nvSpPr>
                <p:spPr>
                  <a:xfrm rot="-172174">
                    <a:off x="10785128" y="5439167"/>
                    <a:ext cx="114347" cy="149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90" h="14954" extrusionOk="0">
                        <a:moveTo>
                          <a:pt x="0" y="0"/>
                        </a:moveTo>
                        <a:lnTo>
                          <a:pt x="114491" y="0"/>
                        </a:lnTo>
                        <a:lnTo>
                          <a:pt x="114491" y="14955"/>
                        </a:lnTo>
                        <a:lnTo>
                          <a:pt x="0" y="1495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0" name="Google Shape;220;p9"/>
                  <p:cNvSpPr/>
                  <p:nvPr/>
                </p:nvSpPr>
                <p:spPr>
                  <a:xfrm rot="-172174">
                    <a:off x="10786591" y="5468487"/>
                    <a:ext cx="114347" cy="149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90" h="14954" extrusionOk="0">
                        <a:moveTo>
                          <a:pt x="0" y="0"/>
                        </a:moveTo>
                        <a:lnTo>
                          <a:pt x="114490" y="0"/>
                        </a:lnTo>
                        <a:lnTo>
                          <a:pt x="114490" y="14955"/>
                        </a:lnTo>
                        <a:lnTo>
                          <a:pt x="0" y="1495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21" name="Google Shape;221;p9"/>
              <p:cNvGrpSpPr/>
              <p:nvPr/>
            </p:nvGrpSpPr>
            <p:grpSpPr>
              <a:xfrm>
                <a:off x="10519314" y="4813458"/>
                <a:ext cx="202120" cy="992123"/>
                <a:chOff x="10519314" y="4813458"/>
                <a:chExt cx="202120" cy="992123"/>
              </a:xfrm>
            </p:grpSpPr>
            <p:sp>
              <p:nvSpPr>
                <p:cNvPr id="222" name="Google Shape;222;p9"/>
                <p:cNvSpPr/>
                <p:nvPr/>
              </p:nvSpPr>
              <p:spPr>
                <a:xfrm>
                  <a:off x="10519314" y="4813458"/>
                  <a:ext cx="202120" cy="992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120" h="992123" extrusionOk="0">
                      <a:moveTo>
                        <a:pt x="0" y="0"/>
                      </a:moveTo>
                      <a:lnTo>
                        <a:pt x="202120" y="0"/>
                      </a:lnTo>
                      <a:lnTo>
                        <a:pt x="202120" y="992124"/>
                      </a:lnTo>
                      <a:lnTo>
                        <a:pt x="0" y="99212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" name="Google Shape;223;p9"/>
                <p:cNvSpPr/>
                <p:nvPr/>
              </p:nvSpPr>
              <p:spPr>
                <a:xfrm>
                  <a:off x="10558843" y="4891468"/>
                  <a:ext cx="123063" cy="123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063" h="123062" extrusionOk="0">
                      <a:moveTo>
                        <a:pt x="123063" y="61532"/>
                      </a:moveTo>
                      <a:cubicBezTo>
                        <a:pt x="123063" y="95514"/>
                        <a:pt x="95514" y="123063"/>
                        <a:pt x="61531" y="123063"/>
                      </a:cubicBezTo>
                      <a:cubicBezTo>
                        <a:pt x="27548" y="123063"/>
                        <a:pt x="-1" y="95514"/>
                        <a:pt x="-1" y="61532"/>
                      </a:cubicBezTo>
                      <a:cubicBezTo>
                        <a:pt x="-1" y="27549"/>
                        <a:pt x="27548" y="0"/>
                        <a:pt x="61531" y="0"/>
                      </a:cubicBezTo>
                      <a:cubicBezTo>
                        <a:pt x="95514" y="0"/>
                        <a:pt x="123063" y="27549"/>
                        <a:pt x="123063" y="6153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24" name="Google Shape;224;p9"/>
                <p:cNvGrpSpPr/>
                <p:nvPr/>
              </p:nvGrpSpPr>
              <p:grpSpPr>
                <a:xfrm>
                  <a:off x="10556176" y="5465730"/>
                  <a:ext cx="128397" cy="44196"/>
                  <a:chOff x="10556176" y="5465730"/>
                  <a:chExt cx="128397" cy="44196"/>
                </a:xfrm>
              </p:grpSpPr>
              <p:sp>
                <p:nvSpPr>
                  <p:cNvPr id="225" name="Google Shape;225;p9"/>
                  <p:cNvSpPr/>
                  <p:nvPr/>
                </p:nvSpPr>
                <p:spPr>
                  <a:xfrm>
                    <a:off x="10556176" y="5465730"/>
                    <a:ext cx="128397" cy="1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397" h="14954" extrusionOk="0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4"/>
                        </a:lnTo>
                        <a:lnTo>
                          <a:pt x="0" y="1495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6" name="Google Shape;226;p9"/>
                  <p:cNvSpPr/>
                  <p:nvPr/>
                </p:nvSpPr>
                <p:spPr>
                  <a:xfrm>
                    <a:off x="10556176" y="5494972"/>
                    <a:ext cx="128397" cy="1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397" h="14954" extrusionOk="0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5"/>
                        </a:lnTo>
                        <a:lnTo>
                          <a:pt x="0" y="1495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27" name="Google Shape;227;p9"/>
                <p:cNvGrpSpPr/>
                <p:nvPr/>
              </p:nvGrpSpPr>
              <p:grpSpPr>
                <a:xfrm>
                  <a:off x="10556176" y="5689187"/>
                  <a:ext cx="128397" cy="44196"/>
                  <a:chOff x="10556176" y="5689187"/>
                  <a:chExt cx="128397" cy="44196"/>
                </a:xfrm>
              </p:grpSpPr>
              <p:sp>
                <p:nvSpPr>
                  <p:cNvPr id="228" name="Google Shape;228;p9"/>
                  <p:cNvSpPr/>
                  <p:nvPr/>
                </p:nvSpPr>
                <p:spPr>
                  <a:xfrm>
                    <a:off x="10556176" y="5689187"/>
                    <a:ext cx="128397" cy="1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397" h="14954" extrusionOk="0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4"/>
                        </a:lnTo>
                        <a:lnTo>
                          <a:pt x="0" y="1495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9" name="Google Shape;229;p9"/>
                  <p:cNvSpPr/>
                  <p:nvPr/>
                </p:nvSpPr>
                <p:spPr>
                  <a:xfrm>
                    <a:off x="10556176" y="5718429"/>
                    <a:ext cx="128397" cy="1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397" h="14954" extrusionOk="0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4"/>
                        </a:lnTo>
                        <a:lnTo>
                          <a:pt x="0" y="1495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230" name="Google Shape;230;p9"/>
            <p:cNvGrpSpPr/>
            <p:nvPr/>
          </p:nvGrpSpPr>
          <p:grpSpPr>
            <a:xfrm>
              <a:off x="11058042" y="5088325"/>
              <a:ext cx="213053" cy="717953"/>
              <a:chOff x="11058042" y="5088325"/>
              <a:chExt cx="213053" cy="717953"/>
            </a:xfrm>
          </p:grpSpPr>
          <p:sp>
            <p:nvSpPr>
              <p:cNvPr id="231" name="Google Shape;231;p9"/>
              <p:cNvSpPr/>
              <p:nvPr/>
            </p:nvSpPr>
            <p:spPr>
              <a:xfrm rot="-631368">
                <a:off x="11122592" y="5089982"/>
                <a:ext cx="83952" cy="714640"/>
              </a:xfrm>
              <a:custGeom>
                <a:avLst/>
                <a:gdLst/>
                <a:ahLst/>
                <a:cxnLst/>
                <a:rect l="l" t="t" r="r" b="b"/>
                <a:pathLst>
                  <a:path w="84010" h="715136" extrusionOk="0">
                    <a:moveTo>
                      <a:pt x="0" y="0"/>
                    </a:moveTo>
                    <a:lnTo>
                      <a:pt x="84010" y="0"/>
                    </a:lnTo>
                    <a:lnTo>
                      <a:pt x="84010" y="715137"/>
                    </a:lnTo>
                    <a:lnTo>
                      <a:pt x="0" y="7151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9"/>
              <p:cNvSpPr/>
              <p:nvPr/>
            </p:nvSpPr>
            <p:spPr>
              <a:xfrm rot="-631368">
                <a:off x="11154645" y="5271518"/>
                <a:ext cx="25985" cy="411004"/>
              </a:xfrm>
              <a:custGeom>
                <a:avLst/>
                <a:gdLst/>
                <a:ahLst/>
                <a:cxnLst/>
                <a:rect l="l" t="t" r="r" b="b"/>
                <a:pathLst>
                  <a:path w="26003" h="411289" extrusionOk="0">
                    <a:moveTo>
                      <a:pt x="0" y="0"/>
                    </a:moveTo>
                    <a:lnTo>
                      <a:pt x="26003" y="0"/>
                    </a:lnTo>
                    <a:lnTo>
                      <a:pt x="26003" y="411289"/>
                    </a:lnTo>
                    <a:lnTo>
                      <a:pt x="0" y="411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3" name="Google Shape;233;p9"/>
          <p:cNvGrpSpPr/>
          <p:nvPr/>
        </p:nvGrpSpPr>
        <p:grpSpPr>
          <a:xfrm flipH="1">
            <a:off x="8485925" y="662239"/>
            <a:ext cx="516117" cy="779220"/>
            <a:chOff x="10572463" y="3528536"/>
            <a:chExt cx="580168" cy="875823"/>
          </a:xfrm>
        </p:grpSpPr>
        <p:grpSp>
          <p:nvGrpSpPr>
            <p:cNvPr id="234" name="Google Shape;234;p9"/>
            <p:cNvGrpSpPr/>
            <p:nvPr/>
          </p:nvGrpSpPr>
          <p:grpSpPr>
            <a:xfrm>
              <a:off x="10713815" y="3528536"/>
              <a:ext cx="438816" cy="746664"/>
              <a:chOff x="10713815" y="3528536"/>
              <a:chExt cx="438816" cy="746664"/>
            </a:xfrm>
          </p:grpSpPr>
          <p:sp>
            <p:nvSpPr>
              <p:cNvPr id="235" name="Google Shape;235;p9"/>
              <p:cNvSpPr/>
              <p:nvPr/>
            </p:nvSpPr>
            <p:spPr>
              <a:xfrm>
                <a:off x="10713815" y="3528536"/>
                <a:ext cx="438816" cy="746664"/>
              </a:xfrm>
              <a:custGeom>
                <a:avLst/>
                <a:gdLst/>
                <a:ahLst/>
                <a:cxnLst/>
                <a:rect l="l" t="t" r="r" b="b"/>
                <a:pathLst>
                  <a:path w="438816" h="746664" extrusionOk="0">
                    <a:moveTo>
                      <a:pt x="438721" y="746569"/>
                    </a:moveTo>
                    <a:lnTo>
                      <a:pt x="0" y="746569"/>
                    </a:lnTo>
                    <a:lnTo>
                      <a:pt x="0" y="0"/>
                    </a:lnTo>
                    <a:lnTo>
                      <a:pt x="326231" y="0"/>
                    </a:lnTo>
                    <a:cubicBezTo>
                      <a:pt x="370141" y="43910"/>
                      <a:pt x="394811" y="68580"/>
                      <a:pt x="438816" y="112585"/>
                    </a:cubicBezTo>
                    <a:lnTo>
                      <a:pt x="438816" y="746665"/>
                    </a:lnTo>
                    <a:lnTo>
                      <a:pt x="438721" y="74656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6" name="Google Shape;236;p9"/>
              <p:cNvGrpSpPr/>
              <p:nvPr/>
            </p:nvGrpSpPr>
            <p:grpSpPr>
              <a:xfrm>
                <a:off x="10776489" y="3625310"/>
                <a:ext cx="313848" cy="288226"/>
                <a:chOff x="10776489" y="3625310"/>
                <a:chExt cx="313848" cy="288226"/>
              </a:xfrm>
            </p:grpSpPr>
            <p:sp>
              <p:nvSpPr>
                <p:cNvPr id="237" name="Google Shape;237;p9"/>
                <p:cNvSpPr/>
                <p:nvPr/>
              </p:nvSpPr>
              <p:spPr>
                <a:xfrm>
                  <a:off x="10776489" y="3625310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" name="Google Shape;238;p9"/>
                <p:cNvSpPr/>
                <p:nvPr/>
              </p:nvSpPr>
              <p:spPr>
                <a:xfrm>
                  <a:off x="10776489" y="3678650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" name="Google Shape;239;p9"/>
                <p:cNvSpPr/>
                <p:nvPr/>
              </p:nvSpPr>
              <p:spPr>
                <a:xfrm>
                  <a:off x="10776489" y="3731990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" name="Google Shape;240;p9"/>
                <p:cNvSpPr/>
                <p:nvPr/>
              </p:nvSpPr>
              <p:spPr>
                <a:xfrm>
                  <a:off x="10776489" y="3785425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241;p9"/>
                <p:cNvSpPr/>
                <p:nvPr/>
              </p:nvSpPr>
              <p:spPr>
                <a:xfrm>
                  <a:off x="10776489" y="3838765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" name="Google Shape;242;p9"/>
                <p:cNvSpPr/>
                <p:nvPr/>
              </p:nvSpPr>
              <p:spPr>
                <a:xfrm>
                  <a:off x="10776489" y="3892105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90" y="0"/>
                      </a:lnTo>
                      <a:lnTo>
                        <a:pt x="184690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44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3" name="Google Shape;243;p9"/>
              <p:cNvGrpSpPr/>
              <p:nvPr/>
            </p:nvGrpSpPr>
            <p:grpSpPr>
              <a:xfrm>
                <a:off x="10776489" y="3999547"/>
                <a:ext cx="313848" cy="181546"/>
                <a:chOff x="10776489" y="3999547"/>
                <a:chExt cx="313848" cy="181546"/>
              </a:xfrm>
            </p:grpSpPr>
            <p:sp>
              <p:nvSpPr>
                <p:cNvPr id="244" name="Google Shape;244;p9"/>
                <p:cNvSpPr/>
                <p:nvPr/>
              </p:nvSpPr>
              <p:spPr>
                <a:xfrm>
                  <a:off x="10776489" y="3999547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" name="Google Shape;245;p9"/>
                <p:cNvSpPr/>
                <p:nvPr/>
              </p:nvSpPr>
              <p:spPr>
                <a:xfrm>
                  <a:off x="10776489" y="4052887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" name="Google Shape;246;p9"/>
                <p:cNvSpPr/>
                <p:nvPr/>
              </p:nvSpPr>
              <p:spPr>
                <a:xfrm>
                  <a:off x="10776489" y="4106322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" name="Google Shape;247;p9"/>
                <p:cNvSpPr/>
                <p:nvPr/>
              </p:nvSpPr>
              <p:spPr>
                <a:xfrm>
                  <a:off x="10776489" y="4159662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90" y="0"/>
                      </a:lnTo>
                      <a:lnTo>
                        <a:pt x="184690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44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48" name="Google Shape;248;p9"/>
              <p:cNvSpPr/>
              <p:nvPr/>
            </p:nvSpPr>
            <p:spPr>
              <a:xfrm>
                <a:off x="11039951" y="3528536"/>
                <a:ext cx="112584" cy="112585"/>
              </a:xfrm>
              <a:custGeom>
                <a:avLst/>
                <a:gdLst/>
                <a:ahLst/>
                <a:cxnLst/>
                <a:rect l="l" t="t" r="r" b="b"/>
                <a:pathLst>
                  <a:path w="112584" h="112585" extrusionOk="0">
                    <a:moveTo>
                      <a:pt x="112585" y="112585"/>
                    </a:moveTo>
                    <a:lnTo>
                      <a:pt x="0" y="112585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43910" y="43910"/>
                      <a:pt x="68580" y="68580"/>
                      <a:pt x="112585" y="112585"/>
                    </a:cubicBezTo>
                    <a:lnTo>
                      <a:pt x="112585" y="11258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9" name="Google Shape;249;p9"/>
            <p:cNvGrpSpPr/>
            <p:nvPr/>
          </p:nvGrpSpPr>
          <p:grpSpPr>
            <a:xfrm>
              <a:off x="10572463" y="3657790"/>
              <a:ext cx="438817" cy="746569"/>
              <a:chOff x="10572463" y="3657790"/>
              <a:chExt cx="438817" cy="746569"/>
            </a:xfrm>
          </p:grpSpPr>
          <p:sp>
            <p:nvSpPr>
              <p:cNvPr id="250" name="Google Shape;250;p9"/>
              <p:cNvSpPr/>
              <p:nvPr/>
            </p:nvSpPr>
            <p:spPr>
              <a:xfrm>
                <a:off x="10572463" y="3657790"/>
                <a:ext cx="438817" cy="746569"/>
              </a:xfrm>
              <a:custGeom>
                <a:avLst/>
                <a:gdLst/>
                <a:ahLst/>
                <a:cxnLst/>
                <a:rect l="l" t="t" r="r" b="b"/>
                <a:pathLst>
                  <a:path w="438817" h="746569" extrusionOk="0">
                    <a:moveTo>
                      <a:pt x="438722" y="746570"/>
                    </a:moveTo>
                    <a:lnTo>
                      <a:pt x="0" y="746570"/>
                    </a:lnTo>
                    <a:lnTo>
                      <a:pt x="0" y="0"/>
                    </a:lnTo>
                    <a:lnTo>
                      <a:pt x="326231" y="0"/>
                    </a:lnTo>
                    <a:cubicBezTo>
                      <a:pt x="370141" y="43910"/>
                      <a:pt x="394812" y="68580"/>
                      <a:pt x="438817" y="112586"/>
                    </a:cubicBezTo>
                    <a:lnTo>
                      <a:pt x="438817" y="746570"/>
                    </a:lnTo>
                    <a:lnTo>
                      <a:pt x="438722" y="74657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51" name="Google Shape;251;p9"/>
              <p:cNvGrpSpPr/>
              <p:nvPr/>
            </p:nvGrpSpPr>
            <p:grpSpPr>
              <a:xfrm>
                <a:off x="10635138" y="3754469"/>
                <a:ext cx="313848" cy="288321"/>
                <a:chOff x="10635138" y="3754469"/>
                <a:chExt cx="313848" cy="288321"/>
              </a:xfrm>
            </p:grpSpPr>
            <p:sp>
              <p:nvSpPr>
                <p:cNvPr id="252" name="Google Shape;252;p9"/>
                <p:cNvSpPr/>
                <p:nvPr/>
              </p:nvSpPr>
              <p:spPr>
                <a:xfrm>
                  <a:off x="10635138" y="3754469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" name="Google Shape;253;p9"/>
                <p:cNvSpPr/>
                <p:nvPr/>
              </p:nvSpPr>
              <p:spPr>
                <a:xfrm>
                  <a:off x="10635138" y="3807904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" name="Google Shape;254;p9"/>
                <p:cNvSpPr/>
                <p:nvPr/>
              </p:nvSpPr>
              <p:spPr>
                <a:xfrm>
                  <a:off x="10635138" y="3861244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" name="Google Shape;255;p9"/>
                <p:cNvSpPr/>
                <p:nvPr/>
              </p:nvSpPr>
              <p:spPr>
                <a:xfrm>
                  <a:off x="10635138" y="3914584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6" name="Google Shape;256;p9"/>
                <p:cNvSpPr/>
                <p:nvPr/>
              </p:nvSpPr>
              <p:spPr>
                <a:xfrm>
                  <a:off x="10635138" y="3968019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" name="Google Shape;257;p9"/>
                <p:cNvSpPr/>
                <p:nvPr/>
              </p:nvSpPr>
              <p:spPr>
                <a:xfrm>
                  <a:off x="10635138" y="4021359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89" y="0"/>
                      </a:lnTo>
                      <a:lnTo>
                        <a:pt x="184689" y="21431"/>
                      </a:lnTo>
                      <a:lnTo>
                        <a:pt x="-1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8" name="Google Shape;258;p9"/>
              <p:cNvGrpSpPr/>
              <p:nvPr/>
            </p:nvGrpSpPr>
            <p:grpSpPr>
              <a:xfrm>
                <a:off x="10635138" y="4128801"/>
                <a:ext cx="313848" cy="181547"/>
                <a:chOff x="10635138" y="4128801"/>
                <a:chExt cx="313848" cy="181547"/>
              </a:xfrm>
            </p:grpSpPr>
            <p:sp>
              <p:nvSpPr>
                <p:cNvPr id="259" name="Google Shape;259;p9"/>
                <p:cNvSpPr/>
                <p:nvPr/>
              </p:nvSpPr>
              <p:spPr>
                <a:xfrm>
                  <a:off x="10635138" y="4128801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" name="Google Shape;260;p9"/>
                <p:cNvSpPr/>
                <p:nvPr/>
              </p:nvSpPr>
              <p:spPr>
                <a:xfrm>
                  <a:off x="10635138" y="4182141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" name="Google Shape;261;p9"/>
                <p:cNvSpPr/>
                <p:nvPr/>
              </p:nvSpPr>
              <p:spPr>
                <a:xfrm>
                  <a:off x="10635138" y="4235481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" name="Google Shape;262;p9"/>
                <p:cNvSpPr/>
                <p:nvPr/>
              </p:nvSpPr>
              <p:spPr>
                <a:xfrm>
                  <a:off x="10635138" y="4288917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89" y="0"/>
                      </a:lnTo>
                      <a:lnTo>
                        <a:pt x="184689" y="21431"/>
                      </a:lnTo>
                      <a:lnTo>
                        <a:pt x="-1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63" name="Google Shape;263;p9"/>
              <p:cNvSpPr/>
              <p:nvPr/>
            </p:nvSpPr>
            <p:spPr>
              <a:xfrm>
                <a:off x="10898599" y="3657790"/>
                <a:ext cx="112586" cy="112585"/>
              </a:xfrm>
              <a:custGeom>
                <a:avLst/>
                <a:gdLst/>
                <a:ahLst/>
                <a:cxnLst/>
                <a:rect l="l" t="t" r="r" b="b"/>
                <a:pathLst>
                  <a:path w="112586" h="112585" extrusionOk="0">
                    <a:moveTo>
                      <a:pt x="112586" y="112586"/>
                    </a:moveTo>
                    <a:lnTo>
                      <a:pt x="0" y="112586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43910" y="43910"/>
                      <a:pt x="68581" y="68580"/>
                      <a:pt x="112586" y="112586"/>
                    </a:cubicBezTo>
                    <a:lnTo>
                      <a:pt x="112586" y="11258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64" name="Google Shape;264;p9"/>
          <p:cNvGrpSpPr/>
          <p:nvPr/>
        </p:nvGrpSpPr>
        <p:grpSpPr>
          <a:xfrm flipH="1">
            <a:off x="8768853" y="1439765"/>
            <a:ext cx="22030" cy="294484"/>
            <a:chOff x="10809827" y="4402455"/>
            <a:chExt cx="24764" cy="330993"/>
          </a:xfrm>
        </p:grpSpPr>
        <p:sp>
          <p:nvSpPr>
            <p:cNvPr id="265" name="Google Shape;265;p9"/>
            <p:cNvSpPr/>
            <p:nvPr/>
          </p:nvSpPr>
          <p:spPr>
            <a:xfrm>
              <a:off x="10822209" y="4414266"/>
              <a:ext cx="9525" cy="307467"/>
            </a:xfrm>
            <a:custGeom>
              <a:avLst/>
              <a:gdLst/>
              <a:ahLst/>
              <a:cxnLst/>
              <a:rect l="l" t="t" r="r" b="b"/>
              <a:pathLst>
                <a:path w="9525" h="307467" extrusionOk="0">
                  <a:moveTo>
                    <a:pt x="-1" y="307467"/>
                  </a:moveTo>
                  <a:lnTo>
                    <a:pt x="-1" y="0"/>
                  </a:lnTo>
                </a:path>
              </a:pathLst>
            </a:custGeom>
            <a:solidFill>
              <a:schemeClr val="accent4"/>
            </a:solidFill>
            <a:ln w="10950" cap="flat" cmpd="sng">
              <a:solidFill>
                <a:schemeClr val="accent4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10809827" y="4708683"/>
              <a:ext cx="24764" cy="24765"/>
            </a:xfrm>
            <a:custGeom>
              <a:avLst/>
              <a:gdLst/>
              <a:ahLst/>
              <a:cxnLst/>
              <a:rect l="l" t="t" r="r" b="b"/>
              <a:pathLst>
                <a:path w="24764" h="24765" extrusionOk="0">
                  <a:moveTo>
                    <a:pt x="24765" y="12382"/>
                  </a:moveTo>
                  <a:cubicBezTo>
                    <a:pt x="24765" y="19240"/>
                    <a:pt x="19241" y="24765"/>
                    <a:pt x="12382" y="24765"/>
                  </a:cubicBezTo>
                  <a:cubicBezTo>
                    <a:pt x="5524" y="24765"/>
                    <a:pt x="0" y="19240"/>
                    <a:pt x="0" y="12382"/>
                  </a:cubicBezTo>
                  <a:cubicBezTo>
                    <a:pt x="0" y="5524"/>
                    <a:pt x="5524" y="0"/>
                    <a:pt x="12382" y="0"/>
                  </a:cubicBezTo>
                  <a:cubicBezTo>
                    <a:pt x="19241" y="0"/>
                    <a:pt x="24765" y="5524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10809827" y="4402455"/>
              <a:ext cx="24764" cy="24764"/>
            </a:xfrm>
            <a:custGeom>
              <a:avLst/>
              <a:gdLst/>
              <a:ahLst/>
              <a:cxnLst/>
              <a:rect l="l" t="t" r="r" b="b"/>
              <a:pathLst>
                <a:path w="24764" h="24764" extrusionOk="0">
                  <a:moveTo>
                    <a:pt x="24765" y="12382"/>
                  </a:moveTo>
                  <a:cubicBezTo>
                    <a:pt x="24765" y="5524"/>
                    <a:pt x="19241" y="0"/>
                    <a:pt x="12382" y="0"/>
                  </a:cubicBezTo>
                  <a:cubicBezTo>
                    <a:pt x="5524" y="0"/>
                    <a:pt x="0" y="5524"/>
                    <a:pt x="0" y="12382"/>
                  </a:cubicBezTo>
                  <a:cubicBezTo>
                    <a:pt x="0" y="19240"/>
                    <a:pt x="5524" y="24765"/>
                    <a:pt x="12382" y="24765"/>
                  </a:cubicBezTo>
                  <a:cubicBezTo>
                    <a:pt x="19241" y="24765"/>
                    <a:pt x="24765" y="19240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8" name="Google Shape;268;p9"/>
          <p:cNvSpPr/>
          <p:nvPr/>
        </p:nvSpPr>
        <p:spPr>
          <a:xfrm rot="8662747" flipH="1">
            <a:off x="7370974" y="4168319"/>
            <a:ext cx="2746019" cy="1921687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9" name="Google Shape;269;p9"/>
          <p:cNvGrpSpPr/>
          <p:nvPr/>
        </p:nvGrpSpPr>
        <p:grpSpPr>
          <a:xfrm flipH="1">
            <a:off x="122956" y="4228558"/>
            <a:ext cx="829992" cy="750888"/>
            <a:chOff x="8114596" y="445039"/>
            <a:chExt cx="633002" cy="572716"/>
          </a:xfrm>
        </p:grpSpPr>
        <p:grpSp>
          <p:nvGrpSpPr>
            <p:cNvPr id="270" name="Google Shape;270;p9"/>
            <p:cNvGrpSpPr/>
            <p:nvPr/>
          </p:nvGrpSpPr>
          <p:grpSpPr>
            <a:xfrm>
              <a:off x="8114596" y="445039"/>
              <a:ext cx="633002" cy="572716"/>
              <a:chOff x="7189660" y="520827"/>
              <a:chExt cx="598074" cy="541115"/>
            </a:xfrm>
          </p:grpSpPr>
          <p:sp>
            <p:nvSpPr>
              <p:cNvPr id="271" name="Google Shape;271;p9"/>
              <p:cNvSpPr/>
              <p:nvPr/>
            </p:nvSpPr>
            <p:spPr>
              <a:xfrm>
                <a:off x="7189660" y="520827"/>
                <a:ext cx="598074" cy="541115"/>
              </a:xfrm>
              <a:custGeom>
                <a:avLst/>
                <a:gdLst/>
                <a:ahLst/>
                <a:cxnLst/>
                <a:rect l="l" t="t" r="r" b="b"/>
                <a:pathLst>
                  <a:path w="598074" h="541115" extrusionOk="0">
                    <a:moveTo>
                      <a:pt x="557022" y="0"/>
                    </a:moveTo>
                    <a:cubicBezTo>
                      <a:pt x="579695" y="0"/>
                      <a:pt x="598075" y="18380"/>
                      <a:pt x="598075" y="41053"/>
                    </a:cubicBezTo>
                    <a:lnTo>
                      <a:pt x="598075" y="500063"/>
                    </a:lnTo>
                    <a:cubicBezTo>
                      <a:pt x="598075" y="522735"/>
                      <a:pt x="579695" y="541115"/>
                      <a:pt x="557022" y="541115"/>
                    </a:cubicBezTo>
                    <a:lnTo>
                      <a:pt x="41053" y="541115"/>
                    </a:lnTo>
                    <a:cubicBezTo>
                      <a:pt x="18380" y="541115"/>
                      <a:pt x="0" y="522735"/>
                      <a:pt x="0" y="500063"/>
                    </a:cubicBezTo>
                    <a:lnTo>
                      <a:pt x="0" y="41053"/>
                    </a:lnTo>
                    <a:cubicBezTo>
                      <a:pt x="0" y="18380"/>
                      <a:pt x="18380" y="0"/>
                      <a:pt x="41053" y="0"/>
                    </a:cubicBezTo>
                    <a:lnTo>
                      <a:pt x="55702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72" name="Google Shape;272;p9"/>
              <p:cNvGrpSpPr/>
              <p:nvPr/>
            </p:nvGrpSpPr>
            <p:grpSpPr>
              <a:xfrm>
                <a:off x="7579137" y="551973"/>
                <a:ext cx="164782" cy="41529"/>
                <a:chOff x="7579137" y="551973"/>
                <a:chExt cx="164782" cy="41529"/>
              </a:xfrm>
            </p:grpSpPr>
            <p:sp>
              <p:nvSpPr>
                <p:cNvPr id="273" name="Google Shape;273;p9"/>
                <p:cNvSpPr/>
                <p:nvPr/>
              </p:nvSpPr>
              <p:spPr>
                <a:xfrm>
                  <a:off x="7702391" y="551973"/>
                  <a:ext cx="41528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8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" name="Google Shape;274;p9"/>
                <p:cNvSpPr/>
                <p:nvPr/>
              </p:nvSpPr>
              <p:spPr>
                <a:xfrm>
                  <a:off x="7640764" y="551973"/>
                  <a:ext cx="41528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8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" name="Google Shape;275;p9"/>
                <p:cNvSpPr/>
                <p:nvPr/>
              </p:nvSpPr>
              <p:spPr>
                <a:xfrm>
                  <a:off x="7579137" y="551973"/>
                  <a:ext cx="41528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8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76" name="Google Shape;276;p9"/>
            <p:cNvGrpSpPr/>
            <p:nvPr/>
          </p:nvGrpSpPr>
          <p:grpSpPr>
            <a:xfrm>
              <a:off x="8184962" y="619646"/>
              <a:ext cx="498115" cy="257273"/>
              <a:chOff x="7256144" y="685800"/>
              <a:chExt cx="470630" cy="243077"/>
            </a:xfrm>
          </p:grpSpPr>
          <p:sp>
            <p:nvSpPr>
              <p:cNvPr id="277" name="Google Shape;277;p9"/>
              <p:cNvSpPr/>
              <p:nvPr/>
            </p:nvSpPr>
            <p:spPr>
              <a:xfrm>
                <a:off x="7256144" y="694753"/>
                <a:ext cx="218503" cy="218217"/>
              </a:xfrm>
              <a:custGeom>
                <a:avLst/>
                <a:gdLst/>
                <a:ahLst/>
                <a:cxnLst/>
                <a:rect l="l" t="t" r="r" b="b"/>
                <a:pathLst>
                  <a:path w="218503" h="218217" extrusionOk="0">
                    <a:moveTo>
                      <a:pt x="216598" y="129540"/>
                    </a:moveTo>
                    <a:cubicBezTo>
                      <a:pt x="217837" y="122968"/>
                      <a:pt x="218504" y="116110"/>
                      <a:pt x="218504" y="109156"/>
                    </a:cubicBezTo>
                    <a:cubicBezTo>
                      <a:pt x="218504" y="102203"/>
                      <a:pt x="217837" y="95440"/>
                      <a:pt x="216598" y="88773"/>
                    </a:cubicBezTo>
                    <a:lnTo>
                      <a:pt x="181261" y="88773"/>
                    </a:lnTo>
                    <a:cubicBezTo>
                      <a:pt x="179641" y="83058"/>
                      <a:pt x="177451" y="77724"/>
                      <a:pt x="174593" y="72676"/>
                    </a:cubicBezTo>
                    <a:lnTo>
                      <a:pt x="199549" y="47720"/>
                    </a:lnTo>
                    <a:cubicBezTo>
                      <a:pt x="191834" y="36385"/>
                      <a:pt x="182118" y="26670"/>
                      <a:pt x="170783" y="18955"/>
                    </a:cubicBezTo>
                    <a:lnTo>
                      <a:pt x="145732" y="44005"/>
                    </a:lnTo>
                    <a:cubicBezTo>
                      <a:pt x="140684" y="41148"/>
                      <a:pt x="135255" y="38957"/>
                      <a:pt x="129635" y="37338"/>
                    </a:cubicBezTo>
                    <a:lnTo>
                      <a:pt x="129635" y="1905"/>
                    </a:lnTo>
                    <a:cubicBezTo>
                      <a:pt x="123063" y="667"/>
                      <a:pt x="116205" y="0"/>
                      <a:pt x="109252" y="0"/>
                    </a:cubicBezTo>
                    <a:cubicBezTo>
                      <a:pt x="102298" y="0"/>
                      <a:pt x="95536" y="667"/>
                      <a:pt x="88868" y="1905"/>
                    </a:cubicBezTo>
                    <a:lnTo>
                      <a:pt x="88868" y="37338"/>
                    </a:lnTo>
                    <a:cubicBezTo>
                      <a:pt x="83154" y="38957"/>
                      <a:pt x="77819" y="41148"/>
                      <a:pt x="72771" y="44005"/>
                    </a:cubicBezTo>
                    <a:lnTo>
                      <a:pt x="47720" y="18955"/>
                    </a:lnTo>
                    <a:cubicBezTo>
                      <a:pt x="36386" y="26670"/>
                      <a:pt x="26670" y="36481"/>
                      <a:pt x="18955" y="47720"/>
                    </a:cubicBezTo>
                    <a:lnTo>
                      <a:pt x="43910" y="72676"/>
                    </a:lnTo>
                    <a:cubicBezTo>
                      <a:pt x="41053" y="77724"/>
                      <a:pt x="38862" y="83153"/>
                      <a:pt x="37243" y="88773"/>
                    </a:cubicBezTo>
                    <a:lnTo>
                      <a:pt x="1905" y="88773"/>
                    </a:lnTo>
                    <a:cubicBezTo>
                      <a:pt x="667" y="95345"/>
                      <a:pt x="0" y="102203"/>
                      <a:pt x="0" y="109156"/>
                    </a:cubicBezTo>
                    <a:cubicBezTo>
                      <a:pt x="0" y="116110"/>
                      <a:pt x="667" y="122873"/>
                      <a:pt x="1905" y="129540"/>
                    </a:cubicBezTo>
                    <a:lnTo>
                      <a:pt x="37243" y="129540"/>
                    </a:lnTo>
                    <a:cubicBezTo>
                      <a:pt x="38862" y="135255"/>
                      <a:pt x="41053" y="140589"/>
                      <a:pt x="43910" y="145637"/>
                    </a:cubicBezTo>
                    <a:lnTo>
                      <a:pt x="18955" y="170593"/>
                    </a:lnTo>
                    <a:cubicBezTo>
                      <a:pt x="26670" y="181928"/>
                      <a:pt x="36386" y="191643"/>
                      <a:pt x="47720" y="199358"/>
                    </a:cubicBezTo>
                    <a:lnTo>
                      <a:pt x="72771" y="174308"/>
                    </a:lnTo>
                    <a:cubicBezTo>
                      <a:pt x="77819" y="177165"/>
                      <a:pt x="83248" y="179356"/>
                      <a:pt x="88868" y="180975"/>
                    </a:cubicBezTo>
                    <a:lnTo>
                      <a:pt x="88868" y="216313"/>
                    </a:lnTo>
                    <a:cubicBezTo>
                      <a:pt x="95441" y="217551"/>
                      <a:pt x="102298" y="218218"/>
                      <a:pt x="109252" y="218218"/>
                    </a:cubicBezTo>
                    <a:cubicBezTo>
                      <a:pt x="116205" y="218218"/>
                      <a:pt x="122968" y="217551"/>
                      <a:pt x="129635" y="216313"/>
                    </a:cubicBezTo>
                    <a:lnTo>
                      <a:pt x="129635" y="180975"/>
                    </a:lnTo>
                    <a:cubicBezTo>
                      <a:pt x="135350" y="179356"/>
                      <a:pt x="140684" y="177070"/>
                      <a:pt x="145732" y="174308"/>
                    </a:cubicBezTo>
                    <a:lnTo>
                      <a:pt x="170783" y="199358"/>
                    </a:lnTo>
                    <a:cubicBezTo>
                      <a:pt x="182118" y="191643"/>
                      <a:pt x="191834" y="181928"/>
                      <a:pt x="199549" y="170593"/>
                    </a:cubicBezTo>
                    <a:lnTo>
                      <a:pt x="174593" y="145542"/>
                    </a:lnTo>
                    <a:cubicBezTo>
                      <a:pt x="177451" y="140494"/>
                      <a:pt x="179641" y="135064"/>
                      <a:pt x="181261" y="129445"/>
                    </a:cubicBezTo>
                    <a:lnTo>
                      <a:pt x="216598" y="129445"/>
                    </a:lnTo>
                    <a:lnTo>
                      <a:pt x="216598" y="129540"/>
                    </a:lnTo>
                    <a:close/>
                    <a:moveTo>
                      <a:pt x="109252" y="131255"/>
                    </a:moveTo>
                    <a:cubicBezTo>
                      <a:pt x="97060" y="131255"/>
                      <a:pt x="87249" y="121349"/>
                      <a:pt x="87249" y="109252"/>
                    </a:cubicBezTo>
                    <a:cubicBezTo>
                      <a:pt x="87249" y="97155"/>
                      <a:pt x="97155" y="87249"/>
                      <a:pt x="109252" y="87249"/>
                    </a:cubicBezTo>
                    <a:cubicBezTo>
                      <a:pt x="121348" y="87249"/>
                      <a:pt x="131255" y="97155"/>
                      <a:pt x="131255" y="109252"/>
                    </a:cubicBezTo>
                    <a:cubicBezTo>
                      <a:pt x="131255" y="121349"/>
                      <a:pt x="121348" y="131255"/>
                      <a:pt x="109252" y="13125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78" name="Google Shape;278;p9"/>
              <p:cNvGrpSpPr/>
              <p:nvPr/>
            </p:nvGrpSpPr>
            <p:grpSpPr>
              <a:xfrm>
                <a:off x="7512843" y="685800"/>
                <a:ext cx="213931" cy="243077"/>
                <a:chOff x="7512843" y="685800"/>
                <a:chExt cx="213931" cy="243077"/>
              </a:xfrm>
            </p:grpSpPr>
            <p:grpSp>
              <p:nvGrpSpPr>
                <p:cNvPr id="279" name="Google Shape;279;p9"/>
                <p:cNvGrpSpPr/>
                <p:nvPr/>
              </p:nvGrpSpPr>
              <p:grpSpPr>
                <a:xfrm>
                  <a:off x="7512843" y="836580"/>
                  <a:ext cx="213931" cy="92297"/>
                  <a:chOff x="7512843" y="836580"/>
                  <a:chExt cx="213931" cy="92297"/>
                </a:xfrm>
              </p:grpSpPr>
              <p:sp>
                <p:nvSpPr>
                  <p:cNvPr id="280" name="Google Shape;280;p9"/>
                  <p:cNvSpPr/>
                  <p:nvPr/>
                </p:nvSpPr>
                <p:spPr>
                  <a:xfrm>
                    <a:off x="7512843" y="856011"/>
                    <a:ext cx="213931" cy="72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72866" extrusionOk="0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9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9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1" name="Google Shape;281;p9"/>
                  <p:cNvSpPr/>
                  <p:nvPr/>
                </p:nvSpPr>
                <p:spPr>
                  <a:xfrm>
                    <a:off x="7512843" y="836580"/>
                    <a:ext cx="213931" cy="38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38861" extrusionOk="0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2" name="Google Shape;282;p9"/>
                <p:cNvGrpSpPr/>
                <p:nvPr/>
              </p:nvGrpSpPr>
              <p:grpSpPr>
                <a:xfrm>
                  <a:off x="7512843" y="761238"/>
                  <a:ext cx="213931" cy="92296"/>
                  <a:chOff x="7512843" y="761238"/>
                  <a:chExt cx="213931" cy="92296"/>
                </a:xfrm>
              </p:grpSpPr>
              <p:sp>
                <p:nvSpPr>
                  <p:cNvPr id="283" name="Google Shape;283;p9"/>
                  <p:cNvSpPr/>
                  <p:nvPr/>
                </p:nvSpPr>
                <p:spPr>
                  <a:xfrm>
                    <a:off x="7512843" y="780668"/>
                    <a:ext cx="213931" cy="72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72866" extrusionOk="0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9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9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4" name="Google Shape;284;p9"/>
                  <p:cNvSpPr/>
                  <p:nvPr/>
                </p:nvSpPr>
                <p:spPr>
                  <a:xfrm>
                    <a:off x="7512843" y="761238"/>
                    <a:ext cx="213931" cy="38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38861" extrusionOk="0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5" name="Google Shape;285;p9"/>
                <p:cNvGrpSpPr/>
                <p:nvPr/>
              </p:nvGrpSpPr>
              <p:grpSpPr>
                <a:xfrm>
                  <a:off x="7512843" y="685800"/>
                  <a:ext cx="213931" cy="92297"/>
                  <a:chOff x="7512843" y="685800"/>
                  <a:chExt cx="213931" cy="92297"/>
                </a:xfrm>
              </p:grpSpPr>
              <p:sp>
                <p:nvSpPr>
                  <p:cNvPr id="286" name="Google Shape;286;p9"/>
                  <p:cNvSpPr/>
                  <p:nvPr/>
                </p:nvSpPr>
                <p:spPr>
                  <a:xfrm>
                    <a:off x="7512843" y="705231"/>
                    <a:ext cx="213931" cy="72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72866" extrusionOk="0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8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8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7" name="Google Shape;287;p9"/>
                  <p:cNvSpPr/>
                  <p:nvPr/>
                </p:nvSpPr>
                <p:spPr>
                  <a:xfrm>
                    <a:off x="7512843" y="685800"/>
                    <a:ext cx="213931" cy="38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31" h="38861" extrusionOk="0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 type="twoColTx">
  <p:cSld name="TITLE_AND_TWO_COLUMNS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10"/>
          <p:cNvSpPr txBox="1">
            <a:spLocks noGrp="1"/>
          </p:cNvSpPr>
          <p:nvPr>
            <p:ph type="subTitle" idx="1"/>
          </p:nvPr>
        </p:nvSpPr>
        <p:spPr>
          <a:xfrm>
            <a:off x="4679150" y="2453574"/>
            <a:ext cx="3384300" cy="11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10"/>
          <p:cNvSpPr txBox="1">
            <a:spLocks noGrp="1"/>
          </p:cNvSpPr>
          <p:nvPr>
            <p:ph type="subTitle" idx="2"/>
          </p:nvPr>
        </p:nvSpPr>
        <p:spPr>
          <a:xfrm>
            <a:off x="1080525" y="2453574"/>
            <a:ext cx="3384300" cy="11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10"/>
          <p:cNvSpPr txBox="1">
            <a:spLocks noGrp="1"/>
          </p:cNvSpPr>
          <p:nvPr>
            <p:ph type="subTitle" idx="3"/>
          </p:nvPr>
        </p:nvSpPr>
        <p:spPr>
          <a:xfrm>
            <a:off x="1080536" y="1817200"/>
            <a:ext cx="3384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93" name="Google Shape;293;p10"/>
          <p:cNvSpPr txBox="1">
            <a:spLocks noGrp="1"/>
          </p:cNvSpPr>
          <p:nvPr>
            <p:ph type="subTitle" idx="4"/>
          </p:nvPr>
        </p:nvSpPr>
        <p:spPr>
          <a:xfrm>
            <a:off x="4679164" y="1817200"/>
            <a:ext cx="3384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94" name="Google Shape;294;p10"/>
          <p:cNvSpPr/>
          <p:nvPr/>
        </p:nvSpPr>
        <p:spPr>
          <a:xfrm rot="5551952">
            <a:off x="-721531" y="4084618"/>
            <a:ext cx="2053998" cy="1765206"/>
          </a:xfrm>
          <a:custGeom>
            <a:avLst/>
            <a:gdLst/>
            <a:ahLst/>
            <a:cxnLst/>
            <a:rect l="l" t="t" r="r" b="b"/>
            <a:pathLst>
              <a:path w="38869" h="30330" extrusionOk="0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0"/>
          <p:cNvSpPr/>
          <p:nvPr/>
        </p:nvSpPr>
        <p:spPr>
          <a:xfrm rot="-460685">
            <a:off x="-850641" y="-888875"/>
            <a:ext cx="2082611" cy="1683994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0"/>
          <p:cNvSpPr/>
          <p:nvPr/>
        </p:nvSpPr>
        <p:spPr>
          <a:xfrm rot="3259731">
            <a:off x="7063135" y="-804478"/>
            <a:ext cx="3168421" cy="2561976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23"/>
          <p:cNvSpPr/>
          <p:nvPr/>
        </p:nvSpPr>
        <p:spPr>
          <a:xfrm rot="1053742">
            <a:off x="4909608" y="421118"/>
            <a:ext cx="4314987" cy="4418593"/>
          </a:xfrm>
          <a:custGeom>
            <a:avLst/>
            <a:gdLst/>
            <a:ahLst/>
            <a:cxnLst/>
            <a:rect l="l" t="t" r="r" b="b"/>
            <a:pathLst>
              <a:path w="45721" h="44028" extrusionOk="0">
                <a:moveTo>
                  <a:pt x="22493" y="0"/>
                </a:moveTo>
                <a:cubicBezTo>
                  <a:pt x="21088" y="0"/>
                  <a:pt x="19696" y="207"/>
                  <a:pt x="18384" y="686"/>
                </a:cubicBezTo>
                <a:cubicBezTo>
                  <a:pt x="16538" y="1365"/>
                  <a:pt x="14788" y="2674"/>
                  <a:pt x="13800" y="4401"/>
                </a:cubicBezTo>
                <a:cubicBezTo>
                  <a:pt x="12502" y="6663"/>
                  <a:pt x="12633" y="9461"/>
                  <a:pt x="11597" y="11842"/>
                </a:cubicBezTo>
                <a:cubicBezTo>
                  <a:pt x="10764" y="13771"/>
                  <a:pt x="8704" y="14926"/>
                  <a:pt x="7073" y="16116"/>
                </a:cubicBezTo>
                <a:cubicBezTo>
                  <a:pt x="4548" y="17962"/>
                  <a:pt x="2048" y="20141"/>
                  <a:pt x="1179" y="23260"/>
                </a:cubicBezTo>
                <a:cubicBezTo>
                  <a:pt x="0" y="27415"/>
                  <a:pt x="346" y="32368"/>
                  <a:pt x="2715" y="36071"/>
                </a:cubicBezTo>
                <a:cubicBezTo>
                  <a:pt x="4489" y="38834"/>
                  <a:pt x="7513" y="39655"/>
                  <a:pt x="10644" y="39715"/>
                </a:cubicBezTo>
                <a:cubicBezTo>
                  <a:pt x="10740" y="39716"/>
                  <a:pt x="10835" y="39717"/>
                  <a:pt x="10932" y="39717"/>
                </a:cubicBezTo>
                <a:cubicBezTo>
                  <a:pt x="12378" y="39717"/>
                  <a:pt x="13967" y="39555"/>
                  <a:pt x="15526" y="39555"/>
                </a:cubicBezTo>
                <a:cubicBezTo>
                  <a:pt x="17089" y="39555"/>
                  <a:pt x="18623" y="39718"/>
                  <a:pt x="19955" y="40369"/>
                </a:cubicBezTo>
                <a:cubicBezTo>
                  <a:pt x="23538" y="42115"/>
                  <a:pt x="27996" y="44028"/>
                  <a:pt x="32241" y="44028"/>
                </a:cubicBezTo>
                <a:cubicBezTo>
                  <a:pt x="33555" y="44028"/>
                  <a:pt x="34848" y="43845"/>
                  <a:pt x="36088" y="43417"/>
                </a:cubicBezTo>
                <a:cubicBezTo>
                  <a:pt x="41505" y="41548"/>
                  <a:pt x="44149" y="37905"/>
                  <a:pt x="44934" y="33178"/>
                </a:cubicBezTo>
                <a:cubicBezTo>
                  <a:pt x="45720" y="28463"/>
                  <a:pt x="43565" y="24534"/>
                  <a:pt x="42875" y="20796"/>
                </a:cubicBezTo>
                <a:cubicBezTo>
                  <a:pt x="42446" y="18438"/>
                  <a:pt x="42160" y="15819"/>
                  <a:pt x="41422" y="13473"/>
                </a:cubicBezTo>
                <a:cubicBezTo>
                  <a:pt x="41148" y="12580"/>
                  <a:pt x="40779" y="11711"/>
                  <a:pt x="40339" y="10890"/>
                </a:cubicBezTo>
                <a:cubicBezTo>
                  <a:pt x="38076" y="6675"/>
                  <a:pt x="34100" y="3496"/>
                  <a:pt x="29766" y="1615"/>
                </a:cubicBezTo>
                <a:cubicBezTo>
                  <a:pt x="27553" y="661"/>
                  <a:pt x="25002" y="0"/>
                  <a:pt x="22493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23"/>
          <p:cNvSpPr txBox="1">
            <a:spLocks noGrp="1"/>
          </p:cNvSpPr>
          <p:nvPr>
            <p:ph type="ctrTitle"/>
          </p:nvPr>
        </p:nvSpPr>
        <p:spPr>
          <a:xfrm>
            <a:off x="158628" y="1218624"/>
            <a:ext cx="4659000" cy="28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2800" dirty="0"/>
              <a:t>IT-проект: </a:t>
            </a: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800" dirty="0"/>
              <a:t>Web-</a:t>
            </a:r>
            <a:r>
              <a:rPr lang="ru-RU" sz="2800" dirty="0"/>
              <a:t>приложение бронирования и условной продажи билетов на массовые мероприятия</a:t>
            </a:r>
            <a:br>
              <a:rPr lang="ru-RU" sz="2800" dirty="0"/>
            </a:br>
            <a:endParaRPr lang="ru-RU" sz="2800" dirty="0"/>
          </a:p>
        </p:txBody>
      </p:sp>
      <p:grpSp>
        <p:nvGrpSpPr>
          <p:cNvPr id="698" name="Google Shape;698;p23"/>
          <p:cNvGrpSpPr/>
          <p:nvPr/>
        </p:nvGrpSpPr>
        <p:grpSpPr>
          <a:xfrm>
            <a:off x="5631673" y="1763897"/>
            <a:ext cx="2961645" cy="1992933"/>
            <a:chOff x="5311140" y="3874579"/>
            <a:chExt cx="2693384" cy="1812416"/>
          </a:xfrm>
        </p:grpSpPr>
        <p:grpSp>
          <p:nvGrpSpPr>
            <p:cNvPr id="699" name="Google Shape;699;p23"/>
            <p:cNvGrpSpPr/>
            <p:nvPr/>
          </p:nvGrpSpPr>
          <p:grpSpPr>
            <a:xfrm>
              <a:off x="6183439" y="5359431"/>
              <a:ext cx="948880" cy="327564"/>
              <a:chOff x="6183439" y="5359431"/>
              <a:chExt cx="948880" cy="327564"/>
            </a:xfrm>
          </p:grpSpPr>
          <p:sp>
            <p:nvSpPr>
              <p:cNvPr id="700" name="Google Shape;700;p23"/>
              <p:cNvSpPr/>
              <p:nvPr/>
            </p:nvSpPr>
            <p:spPr>
              <a:xfrm>
                <a:off x="6459569" y="5359431"/>
                <a:ext cx="396621" cy="291274"/>
              </a:xfrm>
              <a:custGeom>
                <a:avLst/>
                <a:gdLst/>
                <a:ahLst/>
                <a:cxnLst/>
                <a:rect l="l" t="t" r="r" b="b"/>
                <a:pathLst>
                  <a:path w="396621" h="291274" extrusionOk="0">
                    <a:moveTo>
                      <a:pt x="396621" y="0"/>
                    </a:moveTo>
                    <a:lnTo>
                      <a:pt x="396621" y="291274"/>
                    </a:lnTo>
                    <a:lnTo>
                      <a:pt x="0" y="291274"/>
                    </a:lnTo>
                    <a:lnTo>
                      <a:pt x="0" y="0"/>
                    </a:lnTo>
                    <a:lnTo>
                      <a:pt x="140304" y="0"/>
                    </a:lnTo>
                    <a:lnTo>
                      <a:pt x="140304" y="140017"/>
                    </a:lnTo>
                    <a:cubicBezTo>
                      <a:pt x="140304" y="171926"/>
                      <a:pt x="166402" y="198120"/>
                      <a:pt x="198311" y="198120"/>
                    </a:cubicBezTo>
                    <a:cubicBezTo>
                      <a:pt x="230220" y="198120"/>
                      <a:pt x="256413" y="171926"/>
                      <a:pt x="256413" y="140017"/>
                    </a:cubicBezTo>
                    <a:lnTo>
                      <a:pt x="256413" y="0"/>
                    </a:lnTo>
                    <a:lnTo>
                      <a:pt x="3966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23"/>
              <p:cNvSpPr/>
              <p:nvPr/>
            </p:nvSpPr>
            <p:spPr>
              <a:xfrm>
                <a:off x="6459569" y="5359431"/>
                <a:ext cx="140303" cy="59054"/>
              </a:xfrm>
              <a:custGeom>
                <a:avLst/>
                <a:gdLst/>
                <a:ahLst/>
                <a:cxnLst/>
                <a:rect l="l" t="t" r="r" b="b"/>
                <a:pathLst>
                  <a:path w="140303" h="59054" extrusionOk="0">
                    <a:moveTo>
                      <a:pt x="0" y="0"/>
                    </a:moveTo>
                    <a:lnTo>
                      <a:pt x="140304" y="0"/>
                    </a:lnTo>
                    <a:lnTo>
                      <a:pt x="140304" y="59055"/>
                    </a:lnTo>
                    <a:lnTo>
                      <a:pt x="0" y="428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23"/>
              <p:cNvSpPr/>
              <p:nvPr/>
            </p:nvSpPr>
            <p:spPr>
              <a:xfrm>
                <a:off x="6715982" y="5359431"/>
                <a:ext cx="140207" cy="88391"/>
              </a:xfrm>
              <a:custGeom>
                <a:avLst/>
                <a:gdLst/>
                <a:ahLst/>
                <a:cxnLst/>
                <a:rect l="l" t="t" r="r" b="b"/>
                <a:pathLst>
                  <a:path w="140207" h="88391" extrusionOk="0">
                    <a:moveTo>
                      <a:pt x="140208" y="0"/>
                    </a:moveTo>
                    <a:lnTo>
                      <a:pt x="140208" y="88392"/>
                    </a:lnTo>
                    <a:lnTo>
                      <a:pt x="0" y="72295"/>
                    </a:lnTo>
                    <a:lnTo>
                      <a:pt x="0" y="0"/>
                    </a:lnTo>
                    <a:lnTo>
                      <a:pt x="1402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" name="Google Shape;703;p23"/>
              <p:cNvSpPr/>
              <p:nvPr/>
            </p:nvSpPr>
            <p:spPr>
              <a:xfrm>
                <a:off x="6183439" y="5647467"/>
                <a:ext cx="948880" cy="39528"/>
              </a:xfrm>
              <a:custGeom>
                <a:avLst/>
                <a:gdLst/>
                <a:ahLst/>
                <a:cxnLst/>
                <a:rect l="l" t="t" r="r" b="b"/>
                <a:pathLst>
                  <a:path w="948880" h="39528" extrusionOk="0">
                    <a:moveTo>
                      <a:pt x="0" y="0"/>
                    </a:moveTo>
                    <a:lnTo>
                      <a:pt x="948880" y="0"/>
                    </a:lnTo>
                    <a:lnTo>
                      <a:pt x="948880" y="39529"/>
                    </a:lnTo>
                    <a:lnTo>
                      <a:pt x="0" y="395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04" name="Google Shape;704;p23"/>
            <p:cNvSpPr/>
            <p:nvPr/>
          </p:nvSpPr>
          <p:spPr>
            <a:xfrm>
              <a:off x="5311140" y="3874579"/>
              <a:ext cx="2693384" cy="1517428"/>
            </a:xfrm>
            <a:custGeom>
              <a:avLst/>
              <a:gdLst/>
              <a:ahLst/>
              <a:cxnLst/>
              <a:rect l="l" t="t" r="r" b="b"/>
              <a:pathLst>
                <a:path w="2693384" h="1517428" extrusionOk="0">
                  <a:moveTo>
                    <a:pt x="2693384" y="107442"/>
                  </a:moveTo>
                  <a:lnTo>
                    <a:pt x="2693384" y="1409890"/>
                  </a:lnTo>
                  <a:cubicBezTo>
                    <a:pt x="2693384" y="1469231"/>
                    <a:pt x="2645283" y="1517428"/>
                    <a:pt x="2585847" y="1517428"/>
                  </a:cubicBezTo>
                  <a:lnTo>
                    <a:pt x="107537" y="1517428"/>
                  </a:lnTo>
                  <a:cubicBezTo>
                    <a:pt x="48101" y="1517428"/>
                    <a:pt x="0" y="1469231"/>
                    <a:pt x="0" y="1409890"/>
                  </a:cubicBezTo>
                  <a:lnTo>
                    <a:pt x="0" y="107442"/>
                  </a:lnTo>
                  <a:cubicBezTo>
                    <a:pt x="0" y="48101"/>
                    <a:pt x="48101" y="0"/>
                    <a:pt x="107537" y="0"/>
                  </a:cubicBezTo>
                  <a:lnTo>
                    <a:pt x="2585847" y="0"/>
                  </a:lnTo>
                  <a:cubicBezTo>
                    <a:pt x="2645283" y="0"/>
                    <a:pt x="2693384" y="48101"/>
                    <a:pt x="2693384" y="1074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23"/>
            <p:cNvSpPr/>
            <p:nvPr/>
          </p:nvSpPr>
          <p:spPr>
            <a:xfrm>
              <a:off x="5311140" y="4009739"/>
              <a:ext cx="2693384" cy="1223295"/>
            </a:xfrm>
            <a:custGeom>
              <a:avLst/>
              <a:gdLst/>
              <a:ahLst/>
              <a:cxnLst/>
              <a:rect l="l" t="t" r="r" b="b"/>
              <a:pathLst>
                <a:path w="2693384" h="1223295" extrusionOk="0">
                  <a:moveTo>
                    <a:pt x="0" y="0"/>
                  </a:moveTo>
                  <a:lnTo>
                    <a:pt x="2693384" y="0"/>
                  </a:lnTo>
                  <a:lnTo>
                    <a:pt x="2693384" y="1223296"/>
                  </a:lnTo>
                  <a:lnTo>
                    <a:pt x="0" y="12232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23"/>
            <p:cNvSpPr/>
            <p:nvPr/>
          </p:nvSpPr>
          <p:spPr>
            <a:xfrm>
              <a:off x="6619875" y="5273611"/>
              <a:ext cx="76009" cy="76009"/>
            </a:xfrm>
            <a:custGeom>
              <a:avLst/>
              <a:gdLst/>
              <a:ahLst/>
              <a:cxnLst/>
              <a:rect l="l" t="t" r="r" b="b"/>
              <a:pathLst>
                <a:path w="76009" h="76009" extrusionOk="0">
                  <a:moveTo>
                    <a:pt x="76009" y="38005"/>
                  </a:moveTo>
                  <a:cubicBezTo>
                    <a:pt x="76009" y="58960"/>
                    <a:pt x="59055" y="76010"/>
                    <a:pt x="38005" y="76010"/>
                  </a:cubicBezTo>
                  <a:cubicBezTo>
                    <a:pt x="16955" y="76010"/>
                    <a:pt x="0" y="59055"/>
                    <a:pt x="0" y="38005"/>
                  </a:cubicBezTo>
                  <a:cubicBezTo>
                    <a:pt x="0" y="16954"/>
                    <a:pt x="16955" y="0"/>
                    <a:pt x="38005" y="0"/>
                  </a:cubicBezTo>
                  <a:cubicBezTo>
                    <a:pt x="59055" y="0"/>
                    <a:pt x="76009" y="16954"/>
                    <a:pt x="76009" y="38005"/>
                  </a:cubicBezTo>
                  <a:close/>
                </a:path>
              </a:pathLst>
            </a:custGeom>
            <a:solidFill>
              <a:srgbClr val="4244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7" name="Google Shape;707;p23"/>
          <p:cNvGrpSpPr/>
          <p:nvPr/>
        </p:nvGrpSpPr>
        <p:grpSpPr>
          <a:xfrm>
            <a:off x="6285440" y="656304"/>
            <a:ext cx="1654423" cy="835905"/>
            <a:chOff x="5905690" y="2867310"/>
            <a:chExt cx="1504568" cy="760190"/>
          </a:xfrm>
        </p:grpSpPr>
        <p:sp>
          <p:nvSpPr>
            <p:cNvPr id="708" name="Google Shape;708;p23"/>
            <p:cNvSpPr/>
            <p:nvPr/>
          </p:nvSpPr>
          <p:spPr>
            <a:xfrm>
              <a:off x="5905690" y="2867310"/>
              <a:ext cx="1504568" cy="760190"/>
            </a:xfrm>
            <a:custGeom>
              <a:avLst/>
              <a:gdLst/>
              <a:ahLst/>
              <a:cxnLst/>
              <a:rect l="l" t="t" r="r" b="b"/>
              <a:pathLst>
                <a:path w="1504568" h="760190" extrusionOk="0">
                  <a:moveTo>
                    <a:pt x="1504379" y="647414"/>
                  </a:moveTo>
                  <a:cubicBezTo>
                    <a:pt x="1504379" y="709708"/>
                    <a:pt x="1453896" y="760190"/>
                    <a:pt x="1391602" y="760190"/>
                  </a:cubicBezTo>
                  <a:lnTo>
                    <a:pt x="194881" y="760190"/>
                  </a:lnTo>
                  <a:cubicBezTo>
                    <a:pt x="87249" y="760190"/>
                    <a:pt x="0" y="672941"/>
                    <a:pt x="0" y="565309"/>
                  </a:cubicBezTo>
                  <a:cubicBezTo>
                    <a:pt x="0" y="457676"/>
                    <a:pt x="87249" y="370522"/>
                    <a:pt x="194881" y="370522"/>
                  </a:cubicBezTo>
                  <a:cubicBezTo>
                    <a:pt x="220027" y="370522"/>
                    <a:pt x="244126" y="375285"/>
                    <a:pt x="266223" y="383953"/>
                  </a:cubicBezTo>
                  <a:cubicBezTo>
                    <a:pt x="266223" y="382714"/>
                    <a:pt x="266223" y="381381"/>
                    <a:pt x="266223" y="380047"/>
                  </a:cubicBezTo>
                  <a:cubicBezTo>
                    <a:pt x="266223" y="240030"/>
                    <a:pt x="341947" y="117729"/>
                    <a:pt x="454628" y="51816"/>
                  </a:cubicBezTo>
                  <a:cubicBezTo>
                    <a:pt x="510921" y="18859"/>
                    <a:pt x="576453" y="0"/>
                    <a:pt x="646366" y="0"/>
                  </a:cubicBezTo>
                  <a:cubicBezTo>
                    <a:pt x="832009" y="0"/>
                    <a:pt x="986504" y="133064"/>
                    <a:pt x="1019747" y="309086"/>
                  </a:cubicBezTo>
                  <a:cubicBezTo>
                    <a:pt x="1054989" y="288893"/>
                    <a:pt x="1095851" y="277368"/>
                    <a:pt x="1139476" y="277368"/>
                  </a:cubicBezTo>
                  <a:cubicBezTo>
                    <a:pt x="1272731" y="277368"/>
                    <a:pt x="1380839" y="385477"/>
                    <a:pt x="1380839" y="518731"/>
                  </a:cubicBezTo>
                  <a:cubicBezTo>
                    <a:pt x="1380839" y="524256"/>
                    <a:pt x="1380648" y="529685"/>
                    <a:pt x="1380268" y="535114"/>
                  </a:cubicBezTo>
                  <a:cubicBezTo>
                    <a:pt x="1384078" y="534734"/>
                    <a:pt x="1387887" y="534543"/>
                    <a:pt x="1391793" y="534543"/>
                  </a:cubicBezTo>
                  <a:cubicBezTo>
                    <a:pt x="1454086" y="534543"/>
                    <a:pt x="1504569" y="585026"/>
                    <a:pt x="1504569" y="647319"/>
                  </a:cubicBezTo>
                  <a:lnTo>
                    <a:pt x="1504379" y="64741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23"/>
            <p:cNvSpPr/>
            <p:nvPr/>
          </p:nvSpPr>
          <p:spPr>
            <a:xfrm>
              <a:off x="5905690" y="2918364"/>
              <a:ext cx="922591" cy="709136"/>
            </a:xfrm>
            <a:custGeom>
              <a:avLst/>
              <a:gdLst/>
              <a:ahLst/>
              <a:cxnLst/>
              <a:rect l="l" t="t" r="r" b="b"/>
              <a:pathLst>
                <a:path w="922591" h="709136" extrusionOk="0">
                  <a:moveTo>
                    <a:pt x="922305" y="709136"/>
                  </a:moveTo>
                  <a:lnTo>
                    <a:pt x="194881" y="709136"/>
                  </a:lnTo>
                  <a:cubicBezTo>
                    <a:pt x="87249" y="709136"/>
                    <a:pt x="0" y="621887"/>
                    <a:pt x="0" y="514255"/>
                  </a:cubicBezTo>
                  <a:cubicBezTo>
                    <a:pt x="0" y="406622"/>
                    <a:pt x="87249" y="319468"/>
                    <a:pt x="194881" y="319468"/>
                  </a:cubicBezTo>
                  <a:cubicBezTo>
                    <a:pt x="220027" y="319468"/>
                    <a:pt x="244126" y="324231"/>
                    <a:pt x="266223" y="332899"/>
                  </a:cubicBezTo>
                  <a:cubicBezTo>
                    <a:pt x="266223" y="331660"/>
                    <a:pt x="266223" y="330327"/>
                    <a:pt x="266223" y="328993"/>
                  </a:cubicBezTo>
                  <a:cubicBezTo>
                    <a:pt x="266223" y="188976"/>
                    <a:pt x="341947" y="66675"/>
                    <a:pt x="454628" y="762"/>
                  </a:cubicBezTo>
                  <a:cubicBezTo>
                    <a:pt x="515683" y="-2286"/>
                    <a:pt x="577024" y="3429"/>
                    <a:pt x="633984" y="24860"/>
                  </a:cubicBezTo>
                  <a:cubicBezTo>
                    <a:pt x="707803" y="52768"/>
                    <a:pt x="773239" y="110109"/>
                    <a:pt x="797052" y="185261"/>
                  </a:cubicBezTo>
                  <a:cubicBezTo>
                    <a:pt x="820864" y="260509"/>
                    <a:pt x="795433" y="352425"/>
                    <a:pt x="728472" y="394144"/>
                  </a:cubicBezTo>
                  <a:cubicBezTo>
                    <a:pt x="769334" y="388430"/>
                    <a:pt x="808863" y="395002"/>
                    <a:pt x="844010" y="416433"/>
                  </a:cubicBezTo>
                  <a:cubicBezTo>
                    <a:pt x="879157" y="437864"/>
                    <a:pt x="902970" y="481298"/>
                    <a:pt x="892302" y="521113"/>
                  </a:cubicBezTo>
                  <a:cubicBezTo>
                    <a:pt x="885730" y="545782"/>
                    <a:pt x="867156" y="565975"/>
                    <a:pt x="845629" y="579787"/>
                  </a:cubicBezTo>
                  <a:cubicBezTo>
                    <a:pt x="824769" y="593217"/>
                    <a:pt x="801148" y="601408"/>
                    <a:pt x="777621" y="609314"/>
                  </a:cubicBezTo>
                  <a:cubicBezTo>
                    <a:pt x="788479" y="605790"/>
                    <a:pt x="793623" y="605790"/>
                    <a:pt x="805910" y="605314"/>
                  </a:cubicBezTo>
                  <a:cubicBezTo>
                    <a:pt x="819055" y="604742"/>
                    <a:pt x="832961" y="608457"/>
                    <a:pt x="842010" y="618077"/>
                  </a:cubicBezTo>
                  <a:cubicBezTo>
                    <a:pt x="851059" y="627698"/>
                    <a:pt x="853440" y="643890"/>
                    <a:pt x="845153" y="654082"/>
                  </a:cubicBezTo>
                  <a:cubicBezTo>
                    <a:pt x="859727" y="639699"/>
                    <a:pt x="881919" y="651510"/>
                    <a:pt x="897541" y="664845"/>
                  </a:cubicBezTo>
                  <a:cubicBezTo>
                    <a:pt x="910971" y="676180"/>
                    <a:pt x="919067" y="691991"/>
                    <a:pt x="922591" y="709136"/>
                  </a:cubicBezTo>
                  <a:lnTo>
                    <a:pt x="922305" y="70913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0" name="Google Shape;710;p23"/>
          <p:cNvGrpSpPr/>
          <p:nvPr/>
        </p:nvGrpSpPr>
        <p:grpSpPr>
          <a:xfrm>
            <a:off x="8276803" y="1327941"/>
            <a:ext cx="387944" cy="273258"/>
            <a:chOff x="7716678" y="3270218"/>
            <a:chExt cx="352805" cy="248507"/>
          </a:xfrm>
        </p:grpSpPr>
        <p:sp>
          <p:nvSpPr>
            <p:cNvPr id="711" name="Google Shape;711;p23"/>
            <p:cNvSpPr/>
            <p:nvPr/>
          </p:nvSpPr>
          <p:spPr>
            <a:xfrm>
              <a:off x="7716678" y="3270218"/>
              <a:ext cx="352805" cy="248507"/>
            </a:xfrm>
            <a:custGeom>
              <a:avLst/>
              <a:gdLst/>
              <a:ahLst/>
              <a:cxnLst/>
              <a:rect l="l" t="t" r="r" b="b"/>
              <a:pathLst>
                <a:path w="352805" h="248507" extrusionOk="0">
                  <a:moveTo>
                    <a:pt x="261938" y="0"/>
                  </a:moveTo>
                  <a:lnTo>
                    <a:pt x="90868" y="0"/>
                  </a:lnTo>
                  <a:cubicBezTo>
                    <a:pt x="40862" y="0"/>
                    <a:pt x="0" y="40862"/>
                    <a:pt x="0" y="90869"/>
                  </a:cubicBezTo>
                  <a:cubicBezTo>
                    <a:pt x="0" y="140875"/>
                    <a:pt x="38100" y="178879"/>
                    <a:pt x="85725" y="181642"/>
                  </a:cubicBezTo>
                  <a:lnTo>
                    <a:pt x="29527" y="248508"/>
                  </a:lnTo>
                  <a:lnTo>
                    <a:pt x="135445" y="181833"/>
                  </a:lnTo>
                  <a:lnTo>
                    <a:pt x="261938" y="181833"/>
                  </a:lnTo>
                  <a:cubicBezTo>
                    <a:pt x="311944" y="181833"/>
                    <a:pt x="352806" y="140970"/>
                    <a:pt x="352806" y="90964"/>
                  </a:cubicBezTo>
                  <a:cubicBezTo>
                    <a:pt x="352806" y="40958"/>
                    <a:pt x="311944" y="95"/>
                    <a:pt x="261938" y="95"/>
                  </a:cubicBezTo>
                  <a:lnTo>
                    <a:pt x="2619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23"/>
            <p:cNvSpPr/>
            <p:nvPr/>
          </p:nvSpPr>
          <p:spPr>
            <a:xfrm>
              <a:off x="7783353" y="3331749"/>
              <a:ext cx="219455" cy="59054"/>
            </a:xfrm>
            <a:custGeom>
              <a:avLst/>
              <a:gdLst/>
              <a:ahLst/>
              <a:cxnLst/>
              <a:rect l="l" t="t" r="r" b="b"/>
              <a:pathLst>
                <a:path w="219455" h="59054" extrusionOk="0">
                  <a:moveTo>
                    <a:pt x="29527" y="0"/>
                  </a:moveTo>
                  <a:cubicBezTo>
                    <a:pt x="13239" y="0"/>
                    <a:pt x="0" y="13240"/>
                    <a:pt x="0" y="29528"/>
                  </a:cubicBezTo>
                  <a:cubicBezTo>
                    <a:pt x="0" y="45815"/>
                    <a:pt x="13239" y="59055"/>
                    <a:pt x="29527" y="59055"/>
                  </a:cubicBezTo>
                  <a:cubicBezTo>
                    <a:pt x="45815" y="59055"/>
                    <a:pt x="59055" y="45815"/>
                    <a:pt x="59055" y="29528"/>
                  </a:cubicBezTo>
                  <a:cubicBezTo>
                    <a:pt x="59055" y="13240"/>
                    <a:pt x="45815" y="0"/>
                    <a:pt x="29527" y="0"/>
                  </a:cubicBezTo>
                  <a:close/>
                  <a:moveTo>
                    <a:pt x="109728" y="0"/>
                  </a:moveTo>
                  <a:cubicBezTo>
                    <a:pt x="93440" y="0"/>
                    <a:pt x="80200" y="13240"/>
                    <a:pt x="80200" y="29528"/>
                  </a:cubicBezTo>
                  <a:cubicBezTo>
                    <a:pt x="80200" y="45815"/>
                    <a:pt x="93440" y="59055"/>
                    <a:pt x="109728" y="59055"/>
                  </a:cubicBezTo>
                  <a:cubicBezTo>
                    <a:pt x="126016" y="59055"/>
                    <a:pt x="139255" y="45815"/>
                    <a:pt x="139255" y="29528"/>
                  </a:cubicBezTo>
                  <a:cubicBezTo>
                    <a:pt x="139255" y="13240"/>
                    <a:pt x="126016" y="0"/>
                    <a:pt x="109728" y="0"/>
                  </a:cubicBezTo>
                  <a:close/>
                  <a:moveTo>
                    <a:pt x="189929" y="0"/>
                  </a:moveTo>
                  <a:cubicBezTo>
                    <a:pt x="173641" y="0"/>
                    <a:pt x="160401" y="13240"/>
                    <a:pt x="160401" y="29528"/>
                  </a:cubicBezTo>
                  <a:cubicBezTo>
                    <a:pt x="160401" y="45815"/>
                    <a:pt x="173641" y="59055"/>
                    <a:pt x="189929" y="59055"/>
                  </a:cubicBezTo>
                  <a:cubicBezTo>
                    <a:pt x="206216" y="59055"/>
                    <a:pt x="219456" y="45815"/>
                    <a:pt x="219456" y="29528"/>
                  </a:cubicBezTo>
                  <a:cubicBezTo>
                    <a:pt x="219456" y="13240"/>
                    <a:pt x="206216" y="0"/>
                    <a:pt x="1899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3" name="Google Shape;713;p23"/>
          <p:cNvSpPr/>
          <p:nvPr/>
        </p:nvSpPr>
        <p:spPr>
          <a:xfrm>
            <a:off x="7148815" y="1542896"/>
            <a:ext cx="10501" cy="432759"/>
          </a:xfrm>
          <a:custGeom>
            <a:avLst/>
            <a:gdLst/>
            <a:ahLst/>
            <a:cxnLst/>
            <a:rect l="l" t="t" r="r" b="b"/>
            <a:pathLst>
              <a:path w="9525" h="392525" extrusionOk="0">
                <a:moveTo>
                  <a:pt x="0" y="0"/>
                </a:moveTo>
                <a:lnTo>
                  <a:pt x="0" y="392525"/>
                </a:lnTo>
              </a:path>
            </a:pathLst>
          </a:custGeom>
          <a:noFill/>
          <a:ln w="29900" cap="rnd" cmpd="sng">
            <a:solidFill>
              <a:schemeClr val="accent4"/>
            </a:solidFill>
            <a:prstDash val="dashDot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14" name="Google Shape;714;p23"/>
          <p:cNvGrpSpPr/>
          <p:nvPr/>
        </p:nvGrpSpPr>
        <p:grpSpPr>
          <a:xfrm>
            <a:off x="5483130" y="2415465"/>
            <a:ext cx="27232" cy="532378"/>
            <a:chOff x="3534917" y="4467129"/>
            <a:chExt cx="24765" cy="484156"/>
          </a:xfrm>
        </p:grpSpPr>
        <p:sp>
          <p:nvSpPr>
            <p:cNvPr id="715" name="Google Shape;715;p23"/>
            <p:cNvSpPr/>
            <p:nvPr/>
          </p:nvSpPr>
          <p:spPr>
            <a:xfrm>
              <a:off x="3547300" y="4478845"/>
              <a:ext cx="9525" cy="460724"/>
            </a:xfrm>
            <a:custGeom>
              <a:avLst/>
              <a:gdLst/>
              <a:ahLst/>
              <a:cxnLst/>
              <a:rect l="l" t="t" r="r" b="b"/>
              <a:pathLst>
                <a:path w="9525" h="460724" extrusionOk="0">
                  <a:moveTo>
                    <a:pt x="0" y="460724"/>
                  </a:moveTo>
                  <a:lnTo>
                    <a:pt x="0" y="0"/>
                  </a:lnTo>
                </a:path>
              </a:pathLst>
            </a:custGeom>
            <a:noFill/>
            <a:ln w="10950" cap="flat" cmpd="sng">
              <a:solidFill>
                <a:schemeClr val="accent4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23"/>
            <p:cNvSpPr/>
            <p:nvPr/>
          </p:nvSpPr>
          <p:spPr>
            <a:xfrm>
              <a:off x="3534917" y="4926520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5" h="24765" extrusionOk="0">
                  <a:moveTo>
                    <a:pt x="24765" y="12382"/>
                  </a:moveTo>
                  <a:cubicBezTo>
                    <a:pt x="24765" y="19240"/>
                    <a:pt x="19241" y="24765"/>
                    <a:pt x="12383" y="24765"/>
                  </a:cubicBezTo>
                  <a:cubicBezTo>
                    <a:pt x="5525" y="24765"/>
                    <a:pt x="0" y="19240"/>
                    <a:pt x="0" y="12382"/>
                  </a:cubicBezTo>
                  <a:cubicBezTo>
                    <a:pt x="0" y="5524"/>
                    <a:pt x="5525" y="0"/>
                    <a:pt x="12383" y="0"/>
                  </a:cubicBezTo>
                  <a:cubicBezTo>
                    <a:pt x="19241" y="0"/>
                    <a:pt x="24765" y="5524"/>
                    <a:pt x="24765" y="12382"/>
                  </a:cubicBezTo>
                  <a:close/>
                </a:path>
              </a:pathLst>
            </a:custGeom>
            <a:solidFill>
              <a:srgbClr val="6F708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23"/>
            <p:cNvSpPr/>
            <p:nvPr/>
          </p:nvSpPr>
          <p:spPr>
            <a:xfrm>
              <a:off x="3534917" y="4467129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5" h="24765" extrusionOk="0">
                  <a:moveTo>
                    <a:pt x="24765" y="12383"/>
                  </a:moveTo>
                  <a:cubicBezTo>
                    <a:pt x="24765" y="5525"/>
                    <a:pt x="19241" y="0"/>
                    <a:pt x="12383" y="0"/>
                  </a:cubicBezTo>
                  <a:cubicBezTo>
                    <a:pt x="5525" y="0"/>
                    <a:pt x="0" y="5525"/>
                    <a:pt x="0" y="12383"/>
                  </a:cubicBezTo>
                  <a:cubicBezTo>
                    <a:pt x="0" y="19241"/>
                    <a:pt x="5525" y="24765"/>
                    <a:pt x="12383" y="24765"/>
                  </a:cubicBezTo>
                  <a:cubicBezTo>
                    <a:pt x="19241" y="24765"/>
                    <a:pt x="24765" y="19241"/>
                    <a:pt x="24765" y="12383"/>
                  </a:cubicBezTo>
                  <a:close/>
                </a:path>
              </a:pathLst>
            </a:custGeom>
            <a:solidFill>
              <a:srgbClr val="6F708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8" name="Google Shape;718;p23"/>
          <p:cNvGrpSpPr/>
          <p:nvPr/>
        </p:nvGrpSpPr>
        <p:grpSpPr>
          <a:xfrm>
            <a:off x="5643247" y="2277185"/>
            <a:ext cx="749418" cy="303868"/>
            <a:chOff x="3680531" y="4341375"/>
            <a:chExt cx="681537" cy="276344"/>
          </a:xfrm>
        </p:grpSpPr>
        <p:sp>
          <p:nvSpPr>
            <p:cNvPr id="719" name="Google Shape;719;p23"/>
            <p:cNvSpPr/>
            <p:nvPr/>
          </p:nvSpPr>
          <p:spPr>
            <a:xfrm>
              <a:off x="3692461" y="4353401"/>
              <a:ext cx="657796" cy="251936"/>
            </a:xfrm>
            <a:custGeom>
              <a:avLst/>
              <a:gdLst/>
              <a:ahLst/>
              <a:cxnLst/>
              <a:rect l="l" t="t" r="r" b="b"/>
              <a:pathLst>
                <a:path w="657796" h="251936" extrusionOk="0">
                  <a:moveTo>
                    <a:pt x="0" y="0"/>
                  </a:moveTo>
                  <a:lnTo>
                    <a:pt x="217075" y="217075"/>
                  </a:lnTo>
                  <a:cubicBezTo>
                    <a:pt x="239363" y="239363"/>
                    <a:pt x="269653" y="251936"/>
                    <a:pt x="301180" y="251936"/>
                  </a:cubicBezTo>
                  <a:lnTo>
                    <a:pt x="657797" y="251936"/>
                  </a:lnTo>
                </a:path>
              </a:pathLst>
            </a:custGeom>
            <a:noFill/>
            <a:ln w="10950" cap="flat" cmpd="sng">
              <a:solidFill>
                <a:schemeClr val="accent4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23"/>
            <p:cNvSpPr/>
            <p:nvPr/>
          </p:nvSpPr>
          <p:spPr>
            <a:xfrm>
              <a:off x="3680531" y="4341375"/>
              <a:ext cx="24812" cy="24812"/>
            </a:xfrm>
            <a:custGeom>
              <a:avLst/>
              <a:gdLst/>
              <a:ahLst/>
              <a:cxnLst/>
              <a:rect l="l" t="t" r="r" b="b"/>
              <a:pathLst>
                <a:path w="24812" h="24812" extrusionOk="0">
                  <a:moveTo>
                    <a:pt x="3643" y="21169"/>
                  </a:moveTo>
                  <a:cubicBezTo>
                    <a:pt x="-1214" y="16312"/>
                    <a:pt x="-1214" y="8501"/>
                    <a:pt x="3643" y="3643"/>
                  </a:cubicBezTo>
                  <a:cubicBezTo>
                    <a:pt x="8501" y="-1214"/>
                    <a:pt x="16312" y="-1214"/>
                    <a:pt x="21169" y="3643"/>
                  </a:cubicBezTo>
                  <a:cubicBezTo>
                    <a:pt x="26027" y="8501"/>
                    <a:pt x="26027" y="16312"/>
                    <a:pt x="21169" y="21169"/>
                  </a:cubicBezTo>
                  <a:cubicBezTo>
                    <a:pt x="16312" y="26027"/>
                    <a:pt x="8501" y="26027"/>
                    <a:pt x="3643" y="21169"/>
                  </a:cubicBezTo>
                  <a:close/>
                </a:path>
              </a:pathLst>
            </a:custGeom>
            <a:solidFill>
              <a:srgbClr val="6F708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23"/>
            <p:cNvSpPr/>
            <p:nvPr/>
          </p:nvSpPr>
          <p:spPr>
            <a:xfrm>
              <a:off x="4337303" y="4592955"/>
              <a:ext cx="24765" cy="24764"/>
            </a:xfrm>
            <a:custGeom>
              <a:avLst/>
              <a:gdLst/>
              <a:ahLst/>
              <a:cxnLst/>
              <a:rect l="l" t="t" r="r" b="b"/>
              <a:pathLst>
                <a:path w="24765" h="24764" extrusionOk="0">
                  <a:moveTo>
                    <a:pt x="12383" y="24765"/>
                  </a:moveTo>
                  <a:cubicBezTo>
                    <a:pt x="19241" y="24765"/>
                    <a:pt x="24765" y="19240"/>
                    <a:pt x="24765" y="12382"/>
                  </a:cubicBezTo>
                  <a:cubicBezTo>
                    <a:pt x="24765" y="5524"/>
                    <a:pt x="19241" y="0"/>
                    <a:pt x="12383" y="0"/>
                  </a:cubicBezTo>
                  <a:cubicBezTo>
                    <a:pt x="5525" y="0"/>
                    <a:pt x="0" y="5524"/>
                    <a:pt x="0" y="12382"/>
                  </a:cubicBezTo>
                  <a:cubicBezTo>
                    <a:pt x="0" y="19240"/>
                    <a:pt x="5525" y="24765"/>
                    <a:pt x="12383" y="24765"/>
                  </a:cubicBezTo>
                  <a:close/>
                </a:path>
              </a:pathLst>
            </a:custGeom>
            <a:solidFill>
              <a:srgbClr val="6F708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2" name="Google Shape;722;p23"/>
          <p:cNvGrpSpPr/>
          <p:nvPr/>
        </p:nvGrpSpPr>
        <p:grpSpPr>
          <a:xfrm>
            <a:off x="8163164" y="4027994"/>
            <a:ext cx="202142" cy="355685"/>
            <a:chOff x="7613332" y="5933598"/>
            <a:chExt cx="183832" cy="323468"/>
          </a:xfrm>
        </p:grpSpPr>
        <p:sp>
          <p:nvSpPr>
            <p:cNvPr id="723" name="Google Shape;723;p23"/>
            <p:cNvSpPr/>
            <p:nvPr/>
          </p:nvSpPr>
          <p:spPr>
            <a:xfrm>
              <a:off x="7613332" y="5933598"/>
              <a:ext cx="183832" cy="323468"/>
            </a:xfrm>
            <a:custGeom>
              <a:avLst/>
              <a:gdLst/>
              <a:ahLst/>
              <a:cxnLst/>
              <a:rect l="l" t="t" r="r" b="b"/>
              <a:pathLst>
                <a:path w="183832" h="323468" extrusionOk="0">
                  <a:moveTo>
                    <a:pt x="91916" y="323469"/>
                  </a:moveTo>
                  <a:lnTo>
                    <a:pt x="91916" y="323469"/>
                  </a:lnTo>
                  <a:cubicBezTo>
                    <a:pt x="41339" y="323469"/>
                    <a:pt x="0" y="282130"/>
                    <a:pt x="0" y="231553"/>
                  </a:cubicBezTo>
                  <a:lnTo>
                    <a:pt x="0" y="91916"/>
                  </a:lnTo>
                  <a:cubicBezTo>
                    <a:pt x="0" y="41338"/>
                    <a:pt x="41339" y="0"/>
                    <a:pt x="91916" y="0"/>
                  </a:cubicBezTo>
                  <a:lnTo>
                    <a:pt x="91916" y="0"/>
                  </a:lnTo>
                  <a:cubicBezTo>
                    <a:pt x="142494" y="0"/>
                    <a:pt x="183832" y="41338"/>
                    <a:pt x="183832" y="91916"/>
                  </a:cubicBezTo>
                  <a:lnTo>
                    <a:pt x="183832" y="231553"/>
                  </a:lnTo>
                  <a:cubicBezTo>
                    <a:pt x="183832" y="282130"/>
                    <a:pt x="142494" y="323469"/>
                    <a:pt x="91916" y="3234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23"/>
            <p:cNvSpPr/>
            <p:nvPr/>
          </p:nvSpPr>
          <p:spPr>
            <a:xfrm>
              <a:off x="7699533" y="5961602"/>
              <a:ext cx="11430" cy="54101"/>
            </a:xfrm>
            <a:custGeom>
              <a:avLst/>
              <a:gdLst/>
              <a:ahLst/>
              <a:cxnLst/>
              <a:rect l="l" t="t" r="r" b="b"/>
              <a:pathLst>
                <a:path w="11430" h="54101" extrusionOk="0">
                  <a:moveTo>
                    <a:pt x="5715" y="54102"/>
                  </a:moveTo>
                  <a:lnTo>
                    <a:pt x="5715" y="54102"/>
                  </a:lnTo>
                  <a:cubicBezTo>
                    <a:pt x="2572" y="54102"/>
                    <a:pt x="0" y="51530"/>
                    <a:pt x="0" y="48387"/>
                  </a:cubicBezTo>
                  <a:lnTo>
                    <a:pt x="0" y="5715"/>
                  </a:lnTo>
                  <a:cubicBezTo>
                    <a:pt x="0" y="2571"/>
                    <a:pt x="2572" y="0"/>
                    <a:pt x="5715" y="0"/>
                  </a:cubicBezTo>
                  <a:lnTo>
                    <a:pt x="5715" y="0"/>
                  </a:lnTo>
                  <a:cubicBezTo>
                    <a:pt x="8859" y="0"/>
                    <a:pt x="11430" y="2571"/>
                    <a:pt x="11430" y="5715"/>
                  </a:cubicBezTo>
                  <a:lnTo>
                    <a:pt x="11430" y="48387"/>
                  </a:lnTo>
                  <a:cubicBezTo>
                    <a:pt x="11430" y="51530"/>
                    <a:pt x="8859" y="54102"/>
                    <a:pt x="5715" y="54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5" name="Google Shape;725;p23"/>
          <p:cNvGrpSpPr/>
          <p:nvPr/>
        </p:nvGrpSpPr>
        <p:grpSpPr>
          <a:xfrm>
            <a:off x="6427831" y="3923439"/>
            <a:ext cx="1533857" cy="564092"/>
            <a:chOff x="6546554" y="3679108"/>
            <a:chExt cx="1256642" cy="462143"/>
          </a:xfrm>
        </p:grpSpPr>
        <p:sp>
          <p:nvSpPr>
            <p:cNvPr id="726" name="Google Shape;726;p23"/>
            <p:cNvSpPr/>
            <p:nvPr/>
          </p:nvSpPr>
          <p:spPr>
            <a:xfrm>
              <a:off x="6546554" y="3679108"/>
              <a:ext cx="1256642" cy="462143"/>
            </a:xfrm>
            <a:custGeom>
              <a:avLst/>
              <a:gdLst/>
              <a:ahLst/>
              <a:cxnLst/>
              <a:rect l="l" t="t" r="r" b="b"/>
              <a:pathLst>
                <a:path w="1396269" h="513492" extrusionOk="0">
                  <a:moveTo>
                    <a:pt x="1334738" y="0"/>
                  </a:moveTo>
                  <a:cubicBezTo>
                    <a:pt x="1368721" y="0"/>
                    <a:pt x="1396270" y="27548"/>
                    <a:pt x="1396270" y="61531"/>
                  </a:cubicBezTo>
                  <a:lnTo>
                    <a:pt x="1396270" y="451961"/>
                  </a:lnTo>
                  <a:cubicBezTo>
                    <a:pt x="1396270" y="485944"/>
                    <a:pt x="1368722" y="513493"/>
                    <a:pt x="1334738" y="513493"/>
                  </a:cubicBezTo>
                  <a:lnTo>
                    <a:pt x="61532" y="513493"/>
                  </a:lnTo>
                  <a:cubicBezTo>
                    <a:pt x="27549" y="513493"/>
                    <a:pt x="0" y="485944"/>
                    <a:pt x="0" y="451961"/>
                  </a:cubicBezTo>
                  <a:lnTo>
                    <a:pt x="0" y="61531"/>
                  </a:lnTo>
                  <a:cubicBezTo>
                    <a:pt x="0" y="27549"/>
                    <a:pt x="27548" y="0"/>
                    <a:pt x="61532" y="0"/>
                  </a:cubicBezTo>
                  <a:lnTo>
                    <a:pt x="13347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23"/>
            <p:cNvSpPr/>
            <p:nvPr/>
          </p:nvSpPr>
          <p:spPr>
            <a:xfrm>
              <a:off x="6661108" y="3712144"/>
              <a:ext cx="69522" cy="69522"/>
            </a:xfrm>
            <a:custGeom>
              <a:avLst/>
              <a:gdLst/>
              <a:ahLst/>
              <a:cxnLst/>
              <a:rect l="l" t="t" r="r" b="b"/>
              <a:pathLst>
                <a:path w="77247" h="77247" extrusionOk="0">
                  <a:moveTo>
                    <a:pt x="0" y="0"/>
                  </a:moveTo>
                  <a:lnTo>
                    <a:pt x="77248" y="0"/>
                  </a:lnTo>
                  <a:lnTo>
                    <a:pt x="77248" y="77248"/>
                  </a:lnTo>
                  <a:lnTo>
                    <a:pt x="0" y="772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28" name="Google Shape;728;p23"/>
            <p:cNvGrpSpPr/>
            <p:nvPr/>
          </p:nvGrpSpPr>
          <p:grpSpPr>
            <a:xfrm>
              <a:off x="6805960" y="3712311"/>
              <a:ext cx="391811" cy="69592"/>
              <a:chOff x="6322885" y="5875210"/>
              <a:chExt cx="434911" cy="77247"/>
            </a:xfrm>
          </p:grpSpPr>
          <p:sp>
            <p:nvSpPr>
              <p:cNvPr id="729" name="Google Shape;729;p23"/>
              <p:cNvSpPr/>
              <p:nvPr/>
            </p:nvSpPr>
            <p:spPr>
              <a:xfrm>
                <a:off x="6322885" y="5875210"/>
                <a:ext cx="7724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77247" h="77247" extrusionOk="0">
                    <a:moveTo>
                      <a:pt x="0" y="0"/>
                    </a:moveTo>
                    <a:lnTo>
                      <a:pt x="77248" y="0"/>
                    </a:lnTo>
                    <a:lnTo>
                      <a:pt x="77248" y="77248"/>
                    </a:lnTo>
                    <a:lnTo>
                      <a:pt x="0" y="772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23"/>
              <p:cNvSpPr/>
              <p:nvPr/>
            </p:nvSpPr>
            <p:spPr>
              <a:xfrm>
                <a:off x="6412325" y="5875210"/>
                <a:ext cx="7724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77247" h="77247" extrusionOk="0">
                    <a:moveTo>
                      <a:pt x="0" y="0"/>
                    </a:moveTo>
                    <a:lnTo>
                      <a:pt x="77248" y="0"/>
                    </a:lnTo>
                    <a:lnTo>
                      <a:pt x="77248" y="77248"/>
                    </a:lnTo>
                    <a:lnTo>
                      <a:pt x="0" y="772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" name="Google Shape;731;p23"/>
              <p:cNvSpPr/>
              <p:nvPr/>
            </p:nvSpPr>
            <p:spPr>
              <a:xfrm>
                <a:off x="6501765" y="5875210"/>
                <a:ext cx="7724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77247" h="77247" extrusionOk="0">
                    <a:moveTo>
                      <a:pt x="0" y="0"/>
                    </a:moveTo>
                    <a:lnTo>
                      <a:pt x="77247" y="0"/>
                    </a:lnTo>
                    <a:lnTo>
                      <a:pt x="77247" y="77248"/>
                    </a:lnTo>
                    <a:lnTo>
                      <a:pt x="0" y="772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" name="Google Shape;732;p23"/>
              <p:cNvSpPr/>
              <p:nvPr/>
            </p:nvSpPr>
            <p:spPr>
              <a:xfrm>
                <a:off x="6591109" y="5875210"/>
                <a:ext cx="7724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77247" h="77247" extrusionOk="0">
                    <a:moveTo>
                      <a:pt x="0" y="0"/>
                    </a:moveTo>
                    <a:lnTo>
                      <a:pt x="77247" y="0"/>
                    </a:lnTo>
                    <a:lnTo>
                      <a:pt x="77247" y="77248"/>
                    </a:lnTo>
                    <a:lnTo>
                      <a:pt x="0" y="772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23"/>
              <p:cNvSpPr/>
              <p:nvPr/>
            </p:nvSpPr>
            <p:spPr>
              <a:xfrm>
                <a:off x="6680549" y="5875210"/>
                <a:ext cx="7724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77247" h="77247" extrusionOk="0">
                    <a:moveTo>
                      <a:pt x="0" y="0"/>
                    </a:moveTo>
                    <a:lnTo>
                      <a:pt x="77248" y="0"/>
                    </a:lnTo>
                    <a:lnTo>
                      <a:pt x="77248" y="77248"/>
                    </a:lnTo>
                    <a:lnTo>
                      <a:pt x="0" y="772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4" name="Google Shape;734;p23"/>
            <p:cNvGrpSpPr/>
            <p:nvPr/>
          </p:nvGrpSpPr>
          <p:grpSpPr>
            <a:xfrm>
              <a:off x="7285642" y="3712311"/>
              <a:ext cx="391897" cy="69592"/>
              <a:chOff x="6855333" y="5875210"/>
              <a:chExt cx="435006" cy="77247"/>
            </a:xfrm>
          </p:grpSpPr>
          <p:sp>
            <p:nvSpPr>
              <p:cNvPr id="735" name="Google Shape;735;p23"/>
              <p:cNvSpPr/>
              <p:nvPr/>
            </p:nvSpPr>
            <p:spPr>
              <a:xfrm>
                <a:off x="6855333" y="5875210"/>
                <a:ext cx="7724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77247" h="77247" extrusionOk="0">
                    <a:moveTo>
                      <a:pt x="0" y="0"/>
                    </a:moveTo>
                    <a:lnTo>
                      <a:pt x="77247" y="0"/>
                    </a:lnTo>
                    <a:lnTo>
                      <a:pt x="77247" y="77248"/>
                    </a:lnTo>
                    <a:lnTo>
                      <a:pt x="0" y="772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23"/>
              <p:cNvSpPr/>
              <p:nvPr/>
            </p:nvSpPr>
            <p:spPr>
              <a:xfrm>
                <a:off x="6944772" y="5875210"/>
                <a:ext cx="7724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77247" h="77247" extrusionOk="0">
                    <a:moveTo>
                      <a:pt x="0" y="0"/>
                    </a:moveTo>
                    <a:lnTo>
                      <a:pt x="77247" y="0"/>
                    </a:lnTo>
                    <a:lnTo>
                      <a:pt x="77247" y="77248"/>
                    </a:lnTo>
                    <a:lnTo>
                      <a:pt x="0" y="772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23"/>
              <p:cNvSpPr/>
              <p:nvPr/>
            </p:nvSpPr>
            <p:spPr>
              <a:xfrm>
                <a:off x="7034212" y="5875210"/>
                <a:ext cx="7724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77247" h="77247" extrusionOk="0">
                    <a:moveTo>
                      <a:pt x="0" y="0"/>
                    </a:moveTo>
                    <a:lnTo>
                      <a:pt x="77248" y="0"/>
                    </a:lnTo>
                    <a:lnTo>
                      <a:pt x="77248" y="77248"/>
                    </a:lnTo>
                    <a:lnTo>
                      <a:pt x="0" y="772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23"/>
              <p:cNvSpPr/>
              <p:nvPr/>
            </p:nvSpPr>
            <p:spPr>
              <a:xfrm>
                <a:off x="7123652" y="5875210"/>
                <a:ext cx="7724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77247" h="77247" extrusionOk="0">
                    <a:moveTo>
                      <a:pt x="0" y="0"/>
                    </a:moveTo>
                    <a:lnTo>
                      <a:pt x="77248" y="0"/>
                    </a:lnTo>
                    <a:lnTo>
                      <a:pt x="77248" y="77248"/>
                    </a:lnTo>
                    <a:lnTo>
                      <a:pt x="0" y="772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23"/>
              <p:cNvSpPr/>
              <p:nvPr/>
            </p:nvSpPr>
            <p:spPr>
              <a:xfrm>
                <a:off x="7213092" y="5875210"/>
                <a:ext cx="7724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77247" h="77247" extrusionOk="0">
                    <a:moveTo>
                      <a:pt x="0" y="0"/>
                    </a:moveTo>
                    <a:lnTo>
                      <a:pt x="77248" y="0"/>
                    </a:lnTo>
                    <a:lnTo>
                      <a:pt x="77248" y="77248"/>
                    </a:lnTo>
                    <a:lnTo>
                      <a:pt x="0" y="772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23"/>
            <p:cNvGrpSpPr/>
            <p:nvPr/>
          </p:nvGrpSpPr>
          <p:grpSpPr>
            <a:xfrm>
              <a:off x="6577103" y="3819746"/>
              <a:ext cx="1198690" cy="70794"/>
              <a:chOff x="6068853" y="5994463"/>
              <a:chExt cx="1330547" cy="78581"/>
            </a:xfrm>
          </p:grpSpPr>
          <p:sp>
            <p:nvSpPr>
              <p:cNvPr id="741" name="Google Shape;741;p23"/>
              <p:cNvSpPr/>
              <p:nvPr/>
            </p:nvSpPr>
            <p:spPr>
              <a:xfrm>
                <a:off x="6068853" y="5994463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23"/>
              <p:cNvSpPr/>
              <p:nvPr/>
            </p:nvSpPr>
            <p:spPr>
              <a:xfrm>
                <a:off x="6173152" y="5994463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23"/>
              <p:cNvSpPr/>
              <p:nvPr/>
            </p:nvSpPr>
            <p:spPr>
              <a:xfrm>
                <a:off x="6277451" y="5994463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23"/>
              <p:cNvSpPr/>
              <p:nvPr/>
            </p:nvSpPr>
            <p:spPr>
              <a:xfrm>
                <a:off x="6381845" y="5994463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23"/>
              <p:cNvSpPr/>
              <p:nvPr/>
            </p:nvSpPr>
            <p:spPr>
              <a:xfrm>
                <a:off x="6486144" y="5994463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23"/>
              <p:cNvSpPr/>
              <p:nvPr/>
            </p:nvSpPr>
            <p:spPr>
              <a:xfrm>
                <a:off x="6590442" y="5994463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p23"/>
              <p:cNvSpPr/>
              <p:nvPr/>
            </p:nvSpPr>
            <p:spPr>
              <a:xfrm>
                <a:off x="6694836" y="5994463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23"/>
              <p:cNvSpPr/>
              <p:nvPr/>
            </p:nvSpPr>
            <p:spPr>
              <a:xfrm>
                <a:off x="6799135" y="5994463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" name="Google Shape;749;p23"/>
              <p:cNvSpPr/>
              <p:nvPr/>
            </p:nvSpPr>
            <p:spPr>
              <a:xfrm>
                <a:off x="6903434" y="5994463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" name="Google Shape;750;p23"/>
              <p:cNvSpPr/>
              <p:nvPr/>
            </p:nvSpPr>
            <p:spPr>
              <a:xfrm>
                <a:off x="7007828" y="5994463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23"/>
              <p:cNvSpPr/>
              <p:nvPr/>
            </p:nvSpPr>
            <p:spPr>
              <a:xfrm>
                <a:off x="7112126" y="5994463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" name="Google Shape;752;p23"/>
              <p:cNvSpPr/>
              <p:nvPr/>
            </p:nvSpPr>
            <p:spPr>
              <a:xfrm>
                <a:off x="7216425" y="5994463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3" name="Google Shape;753;p23"/>
              <p:cNvSpPr/>
              <p:nvPr/>
            </p:nvSpPr>
            <p:spPr>
              <a:xfrm>
                <a:off x="7320819" y="5994463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2" y="0"/>
                    </a:lnTo>
                    <a:lnTo>
                      <a:pt x="78582" y="78582"/>
                    </a:lnTo>
                    <a:lnTo>
                      <a:pt x="0" y="78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4" name="Google Shape;754;p23"/>
            <p:cNvGrpSpPr/>
            <p:nvPr/>
          </p:nvGrpSpPr>
          <p:grpSpPr>
            <a:xfrm>
              <a:off x="6577103" y="3995572"/>
              <a:ext cx="1198690" cy="70794"/>
              <a:chOff x="6068853" y="6189630"/>
              <a:chExt cx="1330547" cy="78581"/>
            </a:xfrm>
          </p:grpSpPr>
          <p:sp>
            <p:nvSpPr>
              <p:cNvPr id="755" name="Google Shape;755;p23"/>
              <p:cNvSpPr/>
              <p:nvPr/>
            </p:nvSpPr>
            <p:spPr>
              <a:xfrm>
                <a:off x="6068853" y="6189630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6" name="Google Shape;756;p23"/>
              <p:cNvSpPr/>
              <p:nvPr/>
            </p:nvSpPr>
            <p:spPr>
              <a:xfrm>
                <a:off x="6173152" y="6189630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23"/>
              <p:cNvSpPr/>
              <p:nvPr/>
            </p:nvSpPr>
            <p:spPr>
              <a:xfrm>
                <a:off x="6277451" y="6189630"/>
                <a:ext cx="497300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497300" h="78581" extrusionOk="0">
                    <a:moveTo>
                      <a:pt x="0" y="0"/>
                    </a:moveTo>
                    <a:lnTo>
                      <a:pt x="497300" y="0"/>
                    </a:lnTo>
                    <a:lnTo>
                      <a:pt x="497300" y="78581"/>
                    </a:lnTo>
                    <a:lnTo>
                      <a:pt x="0" y="78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" name="Google Shape;758;p23"/>
              <p:cNvSpPr/>
              <p:nvPr/>
            </p:nvSpPr>
            <p:spPr>
              <a:xfrm>
                <a:off x="6799135" y="6189630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" name="Google Shape;759;p23"/>
              <p:cNvSpPr/>
              <p:nvPr/>
            </p:nvSpPr>
            <p:spPr>
              <a:xfrm>
                <a:off x="6903434" y="6189630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23"/>
              <p:cNvSpPr/>
              <p:nvPr/>
            </p:nvSpPr>
            <p:spPr>
              <a:xfrm>
                <a:off x="7007828" y="6189630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" name="Google Shape;761;p23"/>
              <p:cNvSpPr/>
              <p:nvPr/>
            </p:nvSpPr>
            <p:spPr>
              <a:xfrm>
                <a:off x="7112126" y="6189630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" name="Google Shape;762;p23"/>
              <p:cNvSpPr/>
              <p:nvPr/>
            </p:nvSpPr>
            <p:spPr>
              <a:xfrm>
                <a:off x="7216425" y="6189630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23"/>
              <p:cNvSpPr/>
              <p:nvPr/>
            </p:nvSpPr>
            <p:spPr>
              <a:xfrm>
                <a:off x="7320819" y="6189630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2" y="0"/>
                    </a:lnTo>
                    <a:lnTo>
                      <a:pt x="78582" y="78581"/>
                    </a:lnTo>
                    <a:lnTo>
                      <a:pt x="0" y="78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4" name="Google Shape;764;p23"/>
            <p:cNvGrpSpPr/>
            <p:nvPr/>
          </p:nvGrpSpPr>
          <p:grpSpPr>
            <a:xfrm>
              <a:off x="6622239" y="3908904"/>
              <a:ext cx="1104727" cy="70794"/>
              <a:chOff x="6118955" y="6093428"/>
              <a:chExt cx="1226248" cy="78581"/>
            </a:xfrm>
          </p:grpSpPr>
          <p:sp>
            <p:nvSpPr>
              <p:cNvPr id="765" name="Google Shape;765;p23"/>
              <p:cNvSpPr/>
              <p:nvPr/>
            </p:nvSpPr>
            <p:spPr>
              <a:xfrm>
                <a:off x="6118955" y="6093428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6" name="Google Shape;766;p23"/>
              <p:cNvSpPr/>
              <p:nvPr/>
            </p:nvSpPr>
            <p:spPr>
              <a:xfrm>
                <a:off x="6223254" y="6093428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7" name="Google Shape;767;p23"/>
              <p:cNvSpPr/>
              <p:nvPr/>
            </p:nvSpPr>
            <p:spPr>
              <a:xfrm>
                <a:off x="6327648" y="6093428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" name="Google Shape;768;p23"/>
              <p:cNvSpPr/>
              <p:nvPr/>
            </p:nvSpPr>
            <p:spPr>
              <a:xfrm>
                <a:off x="6431946" y="6093428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p23"/>
              <p:cNvSpPr/>
              <p:nvPr/>
            </p:nvSpPr>
            <p:spPr>
              <a:xfrm>
                <a:off x="6536245" y="6093428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770;p23"/>
              <p:cNvSpPr/>
              <p:nvPr/>
            </p:nvSpPr>
            <p:spPr>
              <a:xfrm>
                <a:off x="6640639" y="6093428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771;p23"/>
              <p:cNvSpPr/>
              <p:nvPr/>
            </p:nvSpPr>
            <p:spPr>
              <a:xfrm>
                <a:off x="6744938" y="6093428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772;p23"/>
              <p:cNvSpPr/>
              <p:nvPr/>
            </p:nvSpPr>
            <p:spPr>
              <a:xfrm>
                <a:off x="6849237" y="6093428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773;p23"/>
              <p:cNvSpPr/>
              <p:nvPr/>
            </p:nvSpPr>
            <p:spPr>
              <a:xfrm>
                <a:off x="6953631" y="6093428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774;p23"/>
              <p:cNvSpPr/>
              <p:nvPr/>
            </p:nvSpPr>
            <p:spPr>
              <a:xfrm>
                <a:off x="7057929" y="6093428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775;p23"/>
              <p:cNvSpPr/>
              <p:nvPr/>
            </p:nvSpPr>
            <p:spPr>
              <a:xfrm>
                <a:off x="7162228" y="6093428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776;p23"/>
              <p:cNvSpPr/>
              <p:nvPr/>
            </p:nvSpPr>
            <p:spPr>
              <a:xfrm>
                <a:off x="7266622" y="6093428"/>
                <a:ext cx="78581" cy="78581"/>
              </a:xfrm>
              <a:custGeom>
                <a:avLst/>
                <a:gdLst/>
                <a:ahLst/>
                <a:cxnLst/>
                <a:rect l="l" t="t" r="r" b="b"/>
                <a:pathLst>
                  <a:path w="78581" h="78581" extrusionOk="0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77" name="Google Shape;777;p23"/>
            <p:cNvSpPr/>
            <p:nvPr/>
          </p:nvSpPr>
          <p:spPr>
            <a:xfrm>
              <a:off x="7740658" y="3711543"/>
              <a:ext cx="33604" cy="33604"/>
            </a:xfrm>
            <a:custGeom>
              <a:avLst/>
              <a:gdLst/>
              <a:ahLst/>
              <a:cxnLst/>
              <a:rect l="l" t="t" r="r" b="b"/>
              <a:pathLst>
                <a:path w="37338" h="37338" extrusionOk="0">
                  <a:moveTo>
                    <a:pt x="37338" y="18669"/>
                  </a:moveTo>
                  <a:cubicBezTo>
                    <a:pt x="37338" y="28980"/>
                    <a:pt x="28980" y="37338"/>
                    <a:pt x="18669" y="37338"/>
                  </a:cubicBezTo>
                  <a:cubicBezTo>
                    <a:pt x="8358" y="37338"/>
                    <a:pt x="0" y="28980"/>
                    <a:pt x="0" y="18669"/>
                  </a:cubicBezTo>
                  <a:cubicBezTo>
                    <a:pt x="0" y="8359"/>
                    <a:pt x="8358" y="0"/>
                    <a:pt x="18669" y="0"/>
                  </a:cubicBezTo>
                  <a:cubicBezTo>
                    <a:pt x="28979" y="0"/>
                    <a:pt x="37338" y="8358"/>
                    <a:pt x="37338" y="186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8" name="Google Shape;778;p23"/>
          <p:cNvGrpSpPr/>
          <p:nvPr/>
        </p:nvGrpSpPr>
        <p:grpSpPr>
          <a:xfrm>
            <a:off x="6367914" y="2012818"/>
            <a:ext cx="1448168" cy="1250722"/>
            <a:chOff x="6497466" y="2113795"/>
            <a:chExt cx="1186439" cy="1024678"/>
          </a:xfrm>
        </p:grpSpPr>
        <p:sp>
          <p:nvSpPr>
            <p:cNvPr id="779" name="Google Shape;779;p23"/>
            <p:cNvSpPr/>
            <p:nvPr/>
          </p:nvSpPr>
          <p:spPr>
            <a:xfrm>
              <a:off x="6497466" y="2113795"/>
              <a:ext cx="1186433" cy="1024678"/>
            </a:xfrm>
            <a:custGeom>
              <a:avLst/>
              <a:gdLst/>
              <a:ahLst/>
              <a:cxnLst/>
              <a:rect l="l" t="t" r="r" b="b"/>
              <a:pathLst>
                <a:path w="1318259" h="1915286" extrusionOk="0">
                  <a:moveTo>
                    <a:pt x="1266444" y="0"/>
                  </a:moveTo>
                  <a:cubicBezTo>
                    <a:pt x="1295061" y="0"/>
                    <a:pt x="1318260" y="23199"/>
                    <a:pt x="1318260" y="51816"/>
                  </a:cubicBezTo>
                  <a:lnTo>
                    <a:pt x="1318260" y="1863471"/>
                  </a:lnTo>
                  <a:cubicBezTo>
                    <a:pt x="1318260" y="1892089"/>
                    <a:pt x="1295061" y="1915287"/>
                    <a:pt x="1266444" y="1915287"/>
                  </a:cubicBezTo>
                  <a:lnTo>
                    <a:pt x="51816" y="1915287"/>
                  </a:lnTo>
                  <a:cubicBezTo>
                    <a:pt x="23198" y="1915287"/>
                    <a:pt x="0" y="1892089"/>
                    <a:pt x="0" y="1863471"/>
                  </a:cubicBezTo>
                  <a:lnTo>
                    <a:pt x="0" y="51816"/>
                  </a:lnTo>
                  <a:cubicBezTo>
                    <a:pt x="0" y="23199"/>
                    <a:pt x="23198" y="0"/>
                    <a:pt x="51816" y="0"/>
                  </a:cubicBezTo>
                  <a:lnTo>
                    <a:pt x="12664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23"/>
            <p:cNvSpPr/>
            <p:nvPr/>
          </p:nvSpPr>
          <p:spPr>
            <a:xfrm>
              <a:off x="6497472" y="2113798"/>
              <a:ext cx="1186433" cy="84696"/>
            </a:xfrm>
            <a:custGeom>
              <a:avLst/>
              <a:gdLst/>
              <a:ahLst/>
              <a:cxnLst/>
              <a:rect l="l" t="t" r="r" b="b"/>
              <a:pathLst>
                <a:path w="1318259" h="94107" extrusionOk="0">
                  <a:moveTo>
                    <a:pt x="1318260" y="51816"/>
                  </a:moveTo>
                  <a:lnTo>
                    <a:pt x="1318260" y="94107"/>
                  </a:lnTo>
                  <a:lnTo>
                    <a:pt x="0" y="94107"/>
                  </a:lnTo>
                  <a:lnTo>
                    <a:pt x="0" y="51816"/>
                  </a:lnTo>
                  <a:cubicBezTo>
                    <a:pt x="0" y="23241"/>
                    <a:pt x="23241" y="0"/>
                    <a:pt x="51816" y="0"/>
                  </a:cubicBezTo>
                  <a:lnTo>
                    <a:pt x="1266444" y="0"/>
                  </a:lnTo>
                  <a:cubicBezTo>
                    <a:pt x="1295019" y="0"/>
                    <a:pt x="1318260" y="23241"/>
                    <a:pt x="1318260" y="5181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81" name="Google Shape;781;p23"/>
            <p:cNvGrpSpPr/>
            <p:nvPr/>
          </p:nvGrpSpPr>
          <p:grpSpPr>
            <a:xfrm>
              <a:off x="7512268" y="2145579"/>
              <a:ext cx="126741" cy="28145"/>
              <a:chOff x="7106888" y="4136136"/>
              <a:chExt cx="140683" cy="31241"/>
            </a:xfrm>
          </p:grpSpPr>
          <p:sp>
            <p:nvSpPr>
              <p:cNvPr id="782" name="Google Shape;782;p23"/>
              <p:cNvSpPr/>
              <p:nvPr/>
            </p:nvSpPr>
            <p:spPr>
              <a:xfrm>
                <a:off x="7216330" y="4136136"/>
                <a:ext cx="31241" cy="31241"/>
              </a:xfrm>
              <a:custGeom>
                <a:avLst/>
                <a:gdLst/>
                <a:ahLst/>
                <a:cxnLst/>
                <a:rect l="l" t="t" r="r" b="b"/>
                <a:pathLst>
                  <a:path w="31241" h="31241" extrusionOk="0">
                    <a:moveTo>
                      <a:pt x="31242" y="15621"/>
                    </a:moveTo>
                    <a:cubicBezTo>
                      <a:pt x="31242" y="24248"/>
                      <a:pt x="24248" y="31242"/>
                      <a:pt x="15621" y="31242"/>
                    </a:cubicBezTo>
                    <a:cubicBezTo>
                      <a:pt x="6994" y="31242"/>
                      <a:pt x="0" y="24248"/>
                      <a:pt x="0" y="15621"/>
                    </a:cubicBezTo>
                    <a:cubicBezTo>
                      <a:pt x="0" y="6994"/>
                      <a:pt x="6994" y="0"/>
                      <a:pt x="15621" y="0"/>
                    </a:cubicBezTo>
                    <a:cubicBezTo>
                      <a:pt x="24248" y="0"/>
                      <a:pt x="31242" y="6994"/>
                      <a:pt x="31242" y="156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3" name="Google Shape;783;p23"/>
              <p:cNvSpPr/>
              <p:nvPr/>
            </p:nvSpPr>
            <p:spPr>
              <a:xfrm>
                <a:off x="7161561" y="4136136"/>
                <a:ext cx="31241" cy="31241"/>
              </a:xfrm>
              <a:custGeom>
                <a:avLst/>
                <a:gdLst/>
                <a:ahLst/>
                <a:cxnLst/>
                <a:rect l="l" t="t" r="r" b="b"/>
                <a:pathLst>
                  <a:path w="31241" h="31241" extrusionOk="0">
                    <a:moveTo>
                      <a:pt x="31242" y="15621"/>
                    </a:moveTo>
                    <a:cubicBezTo>
                      <a:pt x="31242" y="24248"/>
                      <a:pt x="24248" y="31242"/>
                      <a:pt x="15621" y="31242"/>
                    </a:cubicBezTo>
                    <a:cubicBezTo>
                      <a:pt x="6994" y="31242"/>
                      <a:pt x="0" y="24248"/>
                      <a:pt x="0" y="15621"/>
                    </a:cubicBezTo>
                    <a:cubicBezTo>
                      <a:pt x="0" y="6994"/>
                      <a:pt x="6994" y="0"/>
                      <a:pt x="15621" y="0"/>
                    </a:cubicBezTo>
                    <a:cubicBezTo>
                      <a:pt x="24248" y="0"/>
                      <a:pt x="31242" y="6994"/>
                      <a:pt x="31242" y="1562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784;p23"/>
              <p:cNvSpPr/>
              <p:nvPr/>
            </p:nvSpPr>
            <p:spPr>
              <a:xfrm>
                <a:off x="7106888" y="4136136"/>
                <a:ext cx="31241" cy="31241"/>
              </a:xfrm>
              <a:custGeom>
                <a:avLst/>
                <a:gdLst/>
                <a:ahLst/>
                <a:cxnLst/>
                <a:rect l="l" t="t" r="r" b="b"/>
                <a:pathLst>
                  <a:path w="31241" h="31241" extrusionOk="0">
                    <a:moveTo>
                      <a:pt x="31242" y="15621"/>
                    </a:moveTo>
                    <a:cubicBezTo>
                      <a:pt x="31242" y="24248"/>
                      <a:pt x="24248" y="31242"/>
                      <a:pt x="15621" y="31242"/>
                    </a:cubicBezTo>
                    <a:cubicBezTo>
                      <a:pt x="6993" y="31242"/>
                      <a:pt x="-1" y="24248"/>
                      <a:pt x="-1" y="15621"/>
                    </a:cubicBezTo>
                    <a:cubicBezTo>
                      <a:pt x="-1" y="6994"/>
                      <a:pt x="6993" y="0"/>
                      <a:pt x="15621" y="0"/>
                    </a:cubicBezTo>
                    <a:cubicBezTo>
                      <a:pt x="24248" y="0"/>
                      <a:pt x="31242" y="6994"/>
                      <a:pt x="31242" y="156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85" name="Google Shape;785;p23"/>
            <p:cNvSpPr/>
            <p:nvPr/>
          </p:nvSpPr>
          <p:spPr>
            <a:xfrm>
              <a:off x="6515578" y="2215995"/>
              <a:ext cx="1150258" cy="460514"/>
            </a:xfrm>
            <a:custGeom>
              <a:avLst/>
              <a:gdLst/>
              <a:ahLst/>
              <a:cxnLst/>
              <a:rect l="l" t="t" r="r" b="b"/>
              <a:pathLst>
                <a:path w="1278064" h="511682" extrusionOk="0">
                  <a:moveTo>
                    <a:pt x="0" y="0"/>
                  </a:moveTo>
                  <a:lnTo>
                    <a:pt x="1278064" y="0"/>
                  </a:lnTo>
                  <a:lnTo>
                    <a:pt x="1278064" y="511683"/>
                  </a:lnTo>
                  <a:lnTo>
                    <a:pt x="0" y="5116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23"/>
            <p:cNvSpPr/>
            <p:nvPr/>
          </p:nvSpPr>
          <p:spPr>
            <a:xfrm>
              <a:off x="6548699" y="2724580"/>
              <a:ext cx="316840" cy="275091"/>
            </a:xfrm>
            <a:custGeom>
              <a:avLst/>
              <a:gdLst/>
              <a:ahLst/>
              <a:cxnLst/>
              <a:rect l="l" t="t" r="r" b="b"/>
              <a:pathLst>
                <a:path w="352044" h="305657" extrusionOk="0">
                  <a:moveTo>
                    <a:pt x="0" y="0"/>
                  </a:moveTo>
                  <a:lnTo>
                    <a:pt x="352044" y="0"/>
                  </a:lnTo>
                  <a:lnTo>
                    <a:pt x="352044" y="305657"/>
                  </a:lnTo>
                  <a:lnTo>
                    <a:pt x="0" y="305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23"/>
            <p:cNvSpPr/>
            <p:nvPr/>
          </p:nvSpPr>
          <p:spPr>
            <a:xfrm>
              <a:off x="6896308" y="2724580"/>
              <a:ext cx="741778" cy="20916"/>
            </a:xfrm>
            <a:custGeom>
              <a:avLst/>
              <a:gdLst/>
              <a:ahLst/>
              <a:cxnLst/>
              <a:rect l="l" t="t" r="r" b="b"/>
              <a:pathLst>
                <a:path w="824198" h="23240" extrusionOk="0">
                  <a:moveTo>
                    <a:pt x="0" y="0"/>
                  </a:moveTo>
                  <a:lnTo>
                    <a:pt x="824199" y="0"/>
                  </a:lnTo>
                  <a:lnTo>
                    <a:pt x="824199" y="23241"/>
                  </a:lnTo>
                  <a:lnTo>
                    <a:pt x="0" y="23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23"/>
            <p:cNvSpPr/>
            <p:nvPr/>
          </p:nvSpPr>
          <p:spPr>
            <a:xfrm>
              <a:off x="6896308" y="2775721"/>
              <a:ext cx="741778" cy="20916"/>
            </a:xfrm>
            <a:custGeom>
              <a:avLst/>
              <a:gdLst/>
              <a:ahLst/>
              <a:cxnLst/>
              <a:rect l="l" t="t" r="r" b="b"/>
              <a:pathLst>
                <a:path w="824198" h="23240" extrusionOk="0">
                  <a:moveTo>
                    <a:pt x="0" y="0"/>
                  </a:moveTo>
                  <a:lnTo>
                    <a:pt x="824199" y="0"/>
                  </a:lnTo>
                  <a:lnTo>
                    <a:pt x="824199" y="23241"/>
                  </a:lnTo>
                  <a:lnTo>
                    <a:pt x="0" y="23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23"/>
            <p:cNvSpPr/>
            <p:nvPr/>
          </p:nvSpPr>
          <p:spPr>
            <a:xfrm>
              <a:off x="6896308" y="2826777"/>
              <a:ext cx="741778" cy="20916"/>
            </a:xfrm>
            <a:custGeom>
              <a:avLst/>
              <a:gdLst/>
              <a:ahLst/>
              <a:cxnLst/>
              <a:rect l="l" t="t" r="r" b="b"/>
              <a:pathLst>
                <a:path w="824198" h="23240" extrusionOk="0">
                  <a:moveTo>
                    <a:pt x="0" y="0"/>
                  </a:moveTo>
                  <a:lnTo>
                    <a:pt x="824199" y="0"/>
                  </a:lnTo>
                  <a:lnTo>
                    <a:pt x="824199" y="23241"/>
                  </a:lnTo>
                  <a:lnTo>
                    <a:pt x="0" y="23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23"/>
            <p:cNvSpPr/>
            <p:nvPr/>
          </p:nvSpPr>
          <p:spPr>
            <a:xfrm>
              <a:off x="6896308" y="2877919"/>
              <a:ext cx="741778" cy="20916"/>
            </a:xfrm>
            <a:custGeom>
              <a:avLst/>
              <a:gdLst/>
              <a:ahLst/>
              <a:cxnLst/>
              <a:rect l="l" t="t" r="r" b="b"/>
              <a:pathLst>
                <a:path w="824198" h="23240" extrusionOk="0">
                  <a:moveTo>
                    <a:pt x="0" y="0"/>
                  </a:moveTo>
                  <a:lnTo>
                    <a:pt x="824199" y="0"/>
                  </a:lnTo>
                  <a:lnTo>
                    <a:pt x="824199" y="23241"/>
                  </a:lnTo>
                  <a:lnTo>
                    <a:pt x="0" y="23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91" name="Google Shape;791;p23"/>
            <p:cNvGrpSpPr/>
            <p:nvPr/>
          </p:nvGrpSpPr>
          <p:grpSpPr>
            <a:xfrm>
              <a:off x="7422424" y="2953744"/>
              <a:ext cx="216586" cy="46337"/>
              <a:chOff x="7007161" y="5033200"/>
              <a:chExt cx="240411" cy="51434"/>
            </a:xfrm>
          </p:grpSpPr>
          <p:sp>
            <p:nvSpPr>
              <p:cNvPr id="792" name="Google Shape;792;p23"/>
              <p:cNvSpPr/>
              <p:nvPr/>
            </p:nvSpPr>
            <p:spPr>
              <a:xfrm>
                <a:off x="7007161" y="5033200"/>
                <a:ext cx="240411" cy="51434"/>
              </a:xfrm>
              <a:custGeom>
                <a:avLst/>
                <a:gdLst/>
                <a:ahLst/>
                <a:cxnLst/>
                <a:rect l="l" t="t" r="r" b="b"/>
                <a:pathLst>
                  <a:path w="240411" h="51434" extrusionOk="0">
                    <a:moveTo>
                      <a:pt x="214694" y="51435"/>
                    </a:moveTo>
                    <a:lnTo>
                      <a:pt x="25718" y="51435"/>
                    </a:lnTo>
                    <a:cubicBezTo>
                      <a:pt x="11525" y="51435"/>
                      <a:pt x="0" y="39814"/>
                      <a:pt x="0" y="25717"/>
                    </a:cubicBezTo>
                    <a:lnTo>
                      <a:pt x="0" y="25717"/>
                    </a:lnTo>
                    <a:cubicBezTo>
                      <a:pt x="0" y="11525"/>
                      <a:pt x="11621" y="0"/>
                      <a:pt x="25718" y="0"/>
                    </a:cubicBezTo>
                    <a:lnTo>
                      <a:pt x="214694" y="0"/>
                    </a:lnTo>
                    <a:cubicBezTo>
                      <a:pt x="228886" y="0"/>
                      <a:pt x="240411" y="11621"/>
                      <a:pt x="240411" y="25717"/>
                    </a:cubicBezTo>
                    <a:lnTo>
                      <a:pt x="240411" y="25717"/>
                    </a:lnTo>
                    <a:cubicBezTo>
                      <a:pt x="240411" y="39909"/>
                      <a:pt x="228791" y="51435"/>
                      <a:pt x="214694" y="5143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" name="Google Shape;793;p23"/>
              <p:cNvSpPr/>
              <p:nvPr/>
            </p:nvSpPr>
            <p:spPr>
              <a:xfrm>
                <a:off x="7073264" y="5047202"/>
                <a:ext cx="108204" cy="2324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23240" extrusionOk="0">
                    <a:moveTo>
                      <a:pt x="96584" y="23241"/>
                    </a:moveTo>
                    <a:lnTo>
                      <a:pt x="11621" y="23241"/>
                    </a:lnTo>
                    <a:cubicBezTo>
                      <a:pt x="5239" y="23241"/>
                      <a:pt x="0" y="18002"/>
                      <a:pt x="0" y="11620"/>
                    </a:cubicBezTo>
                    <a:lnTo>
                      <a:pt x="0" y="11620"/>
                    </a:lnTo>
                    <a:cubicBezTo>
                      <a:pt x="0" y="5239"/>
                      <a:pt x="5239" y="0"/>
                      <a:pt x="11621" y="0"/>
                    </a:cubicBezTo>
                    <a:lnTo>
                      <a:pt x="96584" y="0"/>
                    </a:lnTo>
                    <a:cubicBezTo>
                      <a:pt x="102965" y="0"/>
                      <a:pt x="108204" y="5239"/>
                      <a:pt x="108204" y="11620"/>
                    </a:cubicBezTo>
                    <a:lnTo>
                      <a:pt x="108204" y="11620"/>
                    </a:lnTo>
                    <a:cubicBezTo>
                      <a:pt x="108204" y="18002"/>
                      <a:pt x="102965" y="23241"/>
                      <a:pt x="96584" y="2324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4" name="Google Shape;794;p23"/>
            <p:cNvGrpSpPr/>
            <p:nvPr/>
          </p:nvGrpSpPr>
          <p:grpSpPr>
            <a:xfrm>
              <a:off x="6548871" y="2408331"/>
              <a:ext cx="1090139" cy="89414"/>
              <a:chOff x="6037516" y="4427791"/>
              <a:chExt cx="1210056" cy="99250"/>
            </a:xfrm>
          </p:grpSpPr>
          <p:sp>
            <p:nvSpPr>
              <p:cNvPr id="795" name="Google Shape;795;p23"/>
              <p:cNvSpPr/>
              <p:nvPr/>
            </p:nvSpPr>
            <p:spPr>
              <a:xfrm>
                <a:off x="6037516" y="4427791"/>
                <a:ext cx="49625" cy="99250"/>
              </a:xfrm>
              <a:custGeom>
                <a:avLst/>
                <a:gdLst/>
                <a:ahLst/>
                <a:cxnLst/>
                <a:rect l="l" t="t" r="r" b="b"/>
                <a:pathLst>
                  <a:path w="49625" h="99250" extrusionOk="0">
                    <a:moveTo>
                      <a:pt x="0" y="49625"/>
                    </a:moveTo>
                    <a:lnTo>
                      <a:pt x="49625" y="99251"/>
                    </a:lnTo>
                    <a:lnTo>
                      <a:pt x="49625" y="0"/>
                    </a:lnTo>
                    <a:lnTo>
                      <a:pt x="0" y="4962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" name="Google Shape;796;p23"/>
              <p:cNvSpPr/>
              <p:nvPr/>
            </p:nvSpPr>
            <p:spPr>
              <a:xfrm>
                <a:off x="7197947" y="4427791"/>
                <a:ext cx="49625" cy="99250"/>
              </a:xfrm>
              <a:custGeom>
                <a:avLst/>
                <a:gdLst/>
                <a:ahLst/>
                <a:cxnLst/>
                <a:rect l="l" t="t" r="r" b="b"/>
                <a:pathLst>
                  <a:path w="49625" h="99250" extrusionOk="0">
                    <a:moveTo>
                      <a:pt x="0" y="0"/>
                    </a:moveTo>
                    <a:lnTo>
                      <a:pt x="0" y="99251"/>
                    </a:lnTo>
                    <a:lnTo>
                      <a:pt x="49625" y="496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7" name="Google Shape;797;p23"/>
            <p:cNvGrpSpPr/>
            <p:nvPr/>
          </p:nvGrpSpPr>
          <p:grpSpPr>
            <a:xfrm>
              <a:off x="7012935" y="2651519"/>
              <a:ext cx="157033" cy="16304"/>
              <a:chOff x="6552628" y="4697730"/>
              <a:chExt cx="174307" cy="18097"/>
            </a:xfrm>
          </p:grpSpPr>
          <p:sp>
            <p:nvSpPr>
              <p:cNvPr id="798" name="Google Shape;798;p23"/>
              <p:cNvSpPr/>
              <p:nvPr/>
            </p:nvSpPr>
            <p:spPr>
              <a:xfrm>
                <a:off x="6552628" y="4697730"/>
                <a:ext cx="18097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8097" h="18097" extrusionOk="0">
                    <a:moveTo>
                      <a:pt x="18098" y="9049"/>
                    </a:moveTo>
                    <a:cubicBezTo>
                      <a:pt x="18098" y="14002"/>
                      <a:pt x="14097" y="18097"/>
                      <a:pt x="9049" y="18097"/>
                    </a:cubicBezTo>
                    <a:cubicBezTo>
                      <a:pt x="4000" y="18097"/>
                      <a:pt x="0" y="14097"/>
                      <a:pt x="0" y="9049"/>
                    </a:cubicBezTo>
                    <a:cubicBezTo>
                      <a:pt x="0" y="4000"/>
                      <a:pt x="4000" y="0"/>
                      <a:pt x="9049" y="0"/>
                    </a:cubicBezTo>
                    <a:cubicBezTo>
                      <a:pt x="14097" y="0"/>
                      <a:pt x="18098" y="4000"/>
                      <a:pt x="18098" y="904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799;p23"/>
              <p:cNvSpPr/>
              <p:nvPr/>
            </p:nvSpPr>
            <p:spPr>
              <a:xfrm>
                <a:off x="6591681" y="4697730"/>
                <a:ext cx="18097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8097" h="18097" extrusionOk="0">
                    <a:moveTo>
                      <a:pt x="18098" y="9049"/>
                    </a:moveTo>
                    <a:cubicBezTo>
                      <a:pt x="18098" y="14046"/>
                      <a:pt x="14046" y="18098"/>
                      <a:pt x="9049" y="18098"/>
                    </a:cubicBezTo>
                    <a:cubicBezTo>
                      <a:pt x="4051" y="18098"/>
                      <a:pt x="0" y="14046"/>
                      <a:pt x="0" y="9049"/>
                    </a:cubicBezTo>
                    <a:cubicBezTo>
                      <a:pt x="0" y="4051"/>
                      <a:pt x="4051" y="0"/>
                      <a:pt x="9049" y="0"/>
                    </a:cubicBezTo>
                    <a:cubicBezTo>
                      <a:pt x="14046" y="0"/>
                      <a:pt x="18098" y="4051"/>
                      <a:pt x="18098" y="9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23"/>
              <p:cNvSpPr/>
              <p:nvPr/>
            </p:nvSpPr>
            <p:spPr>
              <a:xfrm>
                <a:off x="6630733" y="4697730"/>
                <a:ext cx="18097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8097" h="18097" extrusionOk="0">
                    <a:moveTo>
                      <a:pt x="18097" y="9049"/>
                    </a:moveTo>
                    <a:cubicBezTo>
                      <a:pt x="18097" y="14002"/>
                      <a:pt x="14097" y="18097"/>
                      <a:pt x="9049" y="18097"/>
                    </a:cubicBezTo>
                    <a:cubicBezTo>
                      <a:pt x="4000" y="18097"/>
                      <a:pt x="0" y="14097"/>
                      <a:pt x="0" y="9049"/>
                    </a:cubicBezTo>
                    <a:cubicBezTo>
                      <a:pt x="0" y="4000"/>
                      <a:pt x="4000" y="0"/>
                      <a:pt x="9049" y="0"/>
                    </a:cubicBezTo>
                    <a:cubicBezTo>
                      <a:pt x="14097" y="0"/>
                      <a:pt x="18097" y="4000"/>
                      <a:pt x="18097" y="904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23"/>
              <p:cNvSpPr/>
              <p:nvPr/>
            </p:nvSpPr>
            <p:spPr>
              <a:xfrm>
                <a:off x="6669881" y="4697730"/>
                <a:ext cx="18097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8097" h="18097" extrusionOk="0">
                    <a:moveTo>
                      <a:pt x="18098" y="9049"/>
                    </a:moveTo>
                    <a:cubicBezTo>
                      <a:pt x="18098" y="14046"/>
                      <a:pt x="14046" y="18098"/>
                      <a:pt x="9049" y="18098"/>
                    </a:cubicBezTo>
                    <a:cubicBezTo>
                      <a:pt x="4051" y="18098"/>
                      <a:pt x="0" y="14046"/>
                      <a:pt x="0" y="9049"/>
                    </a:cubicBezTo>
                    <a:cubicBezTo>
                      <a:pt x="0" y="4051"/>
                      <a:pt x="4051" y="0"/>
                      <a:pt x="9049" y="0"/>
                    </a:cubicBezTo>
                    <a:cubicBezTo>
                      <a:pt x="14046" y="0"/>
                      <a:pt x="18098" y="4051"/>
                      <a:pt x="18098" y="904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802;p23"/>
              <p:cNvSpPr/>
              <p:nvPr/>
            </p:nvSpPr>
            <p:spPr>
              <a:xfrm>
                <a:off x="6708838" y="4697730"/>
                <a:ext cx="18097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8097" h="18097" extrusionOk="0">
                    <a:moveTo>
                      <a:pt x="18097" y="9049"/>
                    </a:moveTo>
                    <a:cubicBezTo>
                      <a:pt x="18097" y="14002"/>
                      <a:pt x="14097" y="18097"/>
                      <a:pt x="9048" y="18097"/>
                    </a:cubicBezTo>
                    <a:cubicBezTo>
                      <a:pt x="4000" y="18097"/>
                      <a:pt x="0" y="14097"/>
                      <a:pt x="0" y="9049"/>
                    </a:cubicBezTo>
                    <a:cubicBezTo>
                      <a:pt x="0" y="4000"/>
                      <a:pt x="4000" y="0"/>
                      <a:pt x="9048" y="0"/>
                    </a:cubicBezTo>
                    <a:cubicBezTo>
                      <a:pt x="14097" y="0"/>
                      <a:pt x="18097" y="4000"/>
                      <a:pt x="18097" y="904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03" name="Google Shape;803;p23"/>
            <p:cNvSpPr/>
            <p:nvPr/>
          </p:nvSpPr>
          <p:spPr>
            <a:xfrm>
              <a:off x="6548699" y="3046960"/>
              <a:ext cx="1089050" cy="8572"/>
            </a:xfrm>
            <a:custGeom>
              <a:avLst/>
              <a:gdLst/>
              <a:ahLst/>
              <a:cxnLst/>
              <a:rect l="l" t="t" r="r" b="b"/>
              <a:pathLst>
                <a:path w="1210055" h="9525" extrusionOk="0">
                  <a:moveTo>
                    <a:pt x="0" y="0"/>
                  </a:moveTo>
                  <a:lnTo>
                    <a:pt x="1210056" y="0"/>
                  </a:lnTo>
                </a:path>
              </a:pathLst>
            </a:custGeom>
            <a:noFill/>
            <a:ln w="17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04" name="Google Shape;804;p23"/>
            <p:cNvGrpSpPr/>
            <p:nvPr/>
          </p:nvGrpSpPr>
          <p:grpSpPr>
            <a:xfrm>
              <a:off x="6505708" y="2659414"/>
              <a:ext cx="413779" cy="413778"/>
              <a:chOff x="5989605" y="4706493"/>
              <a:chExt cx="459295" cy="459294"/>
            </a:xfrm>
          </p:grpSpPr>
          <p:grpSp>
            <p:nvGrpSpPr>
              <p:cNvPr id="805" name="Google Shape;805;p23"/>
              <p:cNvGrpSpPr/>
              <p:nvPr/>
            </p:nvGrpSpPr>
            <p:grpSpPr>
              <a:xfrm>
                <a:off x="6001893" y="4718780"/>
                <a:ext cx="444150" cy="444151"/>
                <a:chOff x="6001893" y="4718780"/>
                <a:chExt cx="444150" cy="444151"/>
              </a:xfrm>
            </p:grpSpPr>
            <p:sp>
              <p:nvSpPr>
                <p:cNvPr id="806" name="Google Shape;806;p23"/>
                <p:cNvSpPr/>
                <p:nvPr/>
              </p:nvSpPr>
              <p:spPr>
                <a:xfrm>
                  <a:off x="6017418" y="5153406"/>
                  <a:ext cx="388048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048" h="9525" extrusionOk="0">
                      <a:moveTo>
                        <a:pt x="388048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1"/>
                </a:solidFill>
                <a:ln w="1580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7" name="Google Shape;807;p23"/>
                <p:cNvSpPr/>
                <p:nvPr/>
              </p:nvSpPr>
              <p:spPr>
                <a:xfrm>
                  <a:off x="6001893" y="4734306"/>
                  <a:ext cx="9525" cy="388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388048" extrusionOk="0">
                      <a:moveTo>
                        <a:pt x="0" y="388049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1"/>
                </a:solidFill>
                <a:ln w="1580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8" name="Google Shape;808;p23"/>
                <p:cNvSpPr/>
                <p:nvPr/>
              </p:nvSpPr>
              <p:spPr>
                <a:xfrm>
                  <a:off x="6032944" y="4718780"/>
                  <a:ext cx="388048" cy="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048" h="9525" extrusionOk="0">
                      <a:moveTo>
                        <a:pt x="0" y="0"/>
                      </a:moveTo>
                      <a:lnTo>
                        <a:pt x="388048" y="0"/>
                      </a:lnTo>
                    </a:path>
                  </a:pathLst>
                </a:custGeom>
                <a:solidFill>
                  <a:schemeClr val="dk1"/>
                </a:solidFill>
                <a:ln w="1580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9" name="Google Shape;809;p23"/>
                <p:cNvSpPr/>
                <p:nvPr/>
              </p:nvSpPr>
              <p:spPr>
                <a:xfrm>
                  <a:off x="6436518" y="4749831"/>
                  <a:ext cx="9525" cy="388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388048" extrusionOk="0">
                      <a:moveTo>
                        <a:pt x="0" y="0"/>
                      </a:moveTo>
                      <a:lnTo>
                        <a:pt x="0" y="388049"/>
                      </a:lnTo>
                    </a:path>
                  </a:pathLst>
                </a:custGeom>
                <a:solidFill>
                  <a:schemeClr val="dk1"/>
                </a:solidFill>
                <a:ln w="15800" cap="rnd" cmpd="sng">
                  <a:solidFill>
                    <a:schemeClr val="dk1"/>
                  </a:solidFill>
                  <a:prstDash val="dashDot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10" name="Google Shape;810;p23"/>
              <p:cNvGrpSpPr/>
              <p:nvPr/>
            </p:nvGrpSpPr>
            <p:grpSpPr>
              <a:xfrm>
                <a:off x="5989605" y="4706493"/>
                <a:ext cx="459295" cy="459294"/>
                <a:chOff x="5989605" y="4706493"/>
                <a:chExt cx="459295" cy="459294"/>
              </a:xfrm>
            </p:grpSpPr>
            <p:grpSp>
              <p:nvGrpSpPr>
                <p:cNvPr id="811" name="Google Shape;811;p23"/>
                <p:cNvGrpSpPr/>
                <p:nvPr/>
              </p:nvGrpSpPr>
              <p:grpSpPr>
                <a:xfrm>
                  <a:off x="5989605" y="4706493"/>
                  <a:ext cx="459295" cy="24669"/>
                  <a:chOff x="5989605" y="4706493"/>
                  <a:chExt cx="459295" cy="24669"/>
                </a:xfrm>
              </p:grpSpPr>
              <p:sp>
                <p:nvSpPr>
                  <p:cNvPr id="812" name="Google Shape;812;p23"/>
                  <p:cNvSpPr/>
                  <p:nvPr/>
                </p:nvSpPr>
                <p:spPr>
                  <a:xfrm>
                    <a:off x="5989605" y="4706493"/>
                    <a:ext cx="24669" cy="24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669" h="24669" extrusionOk="0">
                        <a:moveTo>
                          <a:pt x="0" y="0"/>
                        </a:moveTo>
                        <a:lnTo>
                          <a:pt x="24670" y="0"/>
                        </a:lnTo>
                        <a:lnTo>
                          <a:pt x="24670" y="24670"/>
                        </a:lnTo>
                        <a:lnTo>
                          <a:pt x="0" y="2467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3" name="Google Shape;813;p23"/>
                  <p:cNvSpPr/>
                  <p:nvPr/>
                </p:nvSpPr>
                <p:spPr>
                  <a:xfrm>
                    <a:off x="6206871" y="4706493"/>
                    <a:ext cx="24669" cy="24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669" h="24669" extrusionOk="0">
                        <a:moveTo>
                          <a:pt x="0" y="0"/>
                        </a:moveTo>
                        <a:lnTo>
                          <a:pt x="24670" y="0"/>
                        </a:lnTo>
                        <a:lnTo>
                          <a:pt x="24670" y="24670"/>
                        </a:lnTo>
                        <a:lnTo>
                          <a:pt x="0" y="2467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4" name="Google Shape;814;p23"/>
                  <p:cNvSpPr/>
                  <p:nvPr/>
                </p:nvSpPr>
                <p:spPr>
                  <a:xfrm>
                    <a:off x="6424231" y="4706493"/>
                    <a:ext cx="24669" cy="24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669" h="24669" extrusionOk="0">
                        <a:moveTo>
                          <a:pt x="0" y="0"/>
                        </a:moveTo>
                        <a:lnTo>
                          <a:pt x="24670" y="0"/>
                        </a:lnTo>
                        <a:lnTo>
                          <a:pt x="24670" y="24670"/>
                        </a:lnTo>
                        <a:lnTo>
                          <a:pt x="0" y="2467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15" name="Google Shape;815;p23"/>
                <p:cNvGrpSpPr/>
                <p:nvPr/>
              </p:nvGrpSpPr>
              <p:grpSpPr>
                <a:xfrm>
                  <a:off x="5989605" y="4923758"/>
                  <a:ext cx="459295" cy="24669"/>
                  <a:chOff x="5989605" y="4923758"/>
                  <a:chExt cx="459295" cy="24669"/>
                </a:xfrm>
              </p:grpSpPr>
              <p:sp>
                <p:nvSpPr>
                  <p:cNvPr id="816" name="Google Shape;816;p23"/>
                  <p:cNvSpPr/>
                  <p:nvPr/>
                </p:nvSpPr>
                <p:spPr>
                  <a:xfrm>
                    <a:off x="5989605" y="4923758"/>
                    <a:ext cx="24669" cy="24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669" h="24669" extrusionOk="0">
                        <a:moveTo>
                          <a:pt x="0" y="0"/>
                        </a:moveTo>
                        <a:lnTo>
                          <a:pt x="24670" y="0"/>
                        </a:lnTo>
                        <a:lnTo>
                          <a:pt x="24670" y="24670"/>
                        </a:lnTo>
                        <a:lnTo>
                          <a:pt x="0" y="2467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7" name="Google Shape;817;p23"/>
                  <p:cNvSpPr/>
                  <p:nvPr/>
                </p:nvSpPr>
                <p:spPr>
                  <a:xfrm>
                    <a:off x="6424231" y="4923758"/>
                    <a:ext cx="24669" cy="24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669" h="24669" extrusionOk="0">
                        <a:moveTo>
                          <a:pt x="0" y="0"/>
                        </a:moveTo>
                        <a:lnTo>
                          <a:pt x="24670" y="0"/>
                        </a:lnTo>
                        <a:lnTo>
                          <a:pt x="24670" y="24670"/>
                        </a:lnTo>
                        <a:lnTo>
                          <a:pt x="0" y="2467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18" name="Google Shape;818;p23"/>
                <p:cNvGrpSpPr/>
                <p:nvPr/>
              </p:nvGrpSpPr>
              <p:grpSpPr>
                <a:xfrm>
                  <a:off x="5989605" y="5141118"/>
                  <a:ext cx="459295" cy="24669"/>
                  <a:chOff x="5989605" y="5141118"/>
                  <a:chExt cx="459295" cy="24669"/>
                </a:xfrm>
              </p:grpSpPr>
              <p:sp>
                <p:nvSpPr>
                  <p:cNvPr id="819" name="Google Shape;819;p23"/>
                  <p:cNvSpPr/>
                  <p:nvPr/>
                </p:nvSpPr>
                <p:spPr>
                  <a:xfrm>
                    <a:off x="5989605" y="5141118"/>
                    <a:ext cx="24669" cy="24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669" h="24669" extrusionOk="0">
                        <a:moveTo>
                          <a:pt x="0" y="0"/>
                        </a:moveTo>
                        <a:lnTo>
                          <a:pt x="24670" y="0"/>
                        </a:lnTo>
                        <a:lnTo>
                          <a:pt x="24670" y="24670"/>
                        </a:lnTo>
                        <a:lnTo>
                          <a:pt x="0" y="2467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0" name="Google Shape;820;p23"/>
                  <p:cNvSpPr/>
                  <p:nvPr/>
                </p:nvSpPr>
                <p:spPr>
                  <a:xfrm>
                    <a:off x="6206871" y="5141118"/>
                    <a:ext cx="24669" cy="24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669" h="24669" extrusionOk="0">
                        <a:moveTo>
                          <a:pt x="0" y="0"/>
                        </a:moveTo>
                        <a:lnTo>
                          <a:pt x="24670" y="0"/>
                        </a:lnTo>
                        <a:lnTo>
                          <a:pt x="24670" y="24670"/>
                        </a:lnTo>
                        <a:lnTo>
                          <a:pt x="0" y="2467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1" name="Google Shape;821;p23"/>
                  <p:cNvSpPr/>
                  <p:nvPr/>
                </p:nvSpPr>
                <p:spPr>
                  <a:xfrm>
                    <a:off x="6424231" y="5141118"/>
                    <a:ext cx="24669" cy="24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669" h="24669" extrusionOk="0">
                        <a:moveTo>
                          <a:pt x="0" y="0"/>
                        </a:moveTo>
                        <a:lnTo>
                          <a:pt x="24670" y="0"/>
                        </a:lnTo>
                        <a:lnTo>
                          <a:pt x="24670" y="24670"/>
                        </a:lnTo>
                        <a:lnTo>
                          <a:pt x="0" y="2467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grpSp>
        <p:nvGrpSpPr>
          <p:cNvPr id="822" name="Google Shape;822;p23"/>
          <p:cNvGrpSpPr/>
          <p:nvPr/>
        </p:nvGrpSpPr>
        <p:grpSpPr>
          <a:xfrm>
            <a:off x="5248799" y="1817418"/>
            <a:ext cx="479083" cy="595031"/>
            <a:chOff x="5580610" y="1953710"/>
            <a:chExt cx="392498" cy="487491"/>
          </a:xfrm>
        </p:grpSpPr>
        <p:grpSp>
          <p:nvGrpSpPr>
            <p:cNvPr id="823" name="Google Shape;823;p23"/>
            <p:cNvGrpSpPr/>
            <p:nvPr/>
          </p:nvGrpSpPr>
          <p:grpSpPr>
            <a:xfrm>
              <a:off x="5580610" y="1953710"/>
              <a:ext cx="392498" cy="487491"/>
              <a:chOff x="7385113" y="1535430"/>
              <a:chExt cx="435673" cy="541115"/>
            </a:xfrm>
          </p:grpSpPr>
          <p:sp>
            <p:nvSpPr>
              <p:cNvPr id="824" name="Google Shape;824;p23"/>
              <p:cNvSpPr/>
              <p:nvPr/>
            </p:nvSpPr>
            <p:spPr>
              <a:xfrm>
                <a:off x="7385113" y="1535430"/>
                <a:ext cx="435673" cy="541115"/>
              </a:xfrm>
              <a:custGeom>
                <a:avLst/>
                <a:gdLst/>
                <a:ahLst/>
                <a:cxnLst/>
                <a:rect l="l" t="t" r="r" b="b"/>
                <a:pathLst>
                  <a:path w="435673" h="541115" extrusionOk="0">
                    <a:moveTo>
                      <a:pt x="394621" y="0"/>
                    </a:moveTo>
                    <a:cubicBezTo>
                      <a:pt x="417294" y="0"/>
                      <a:pt x="435674" y="18380"/>
                      <a:pt x="435674" y="41053"/>
                    </a:cubicBezTo>
                    <a:lnTo>
                      <a:pt x="435674" y="500062"/>
                    </a:lnTo>
                    <a:cubicBezTo>
                      <a:pt x="435674" y="522735"/>
                      <a:pt x="417294" y="541115"/>
                      <a:pt x="394621" y="541115"/>
                    </a:cubicBezTo>
                    <a:lnTo>
                      <a:pt x="41053" y="541115"/>
                    </a:lnTo>
                    <a:cubicBezTo>
                      <a:pt x="18380" y="541115"/>
                      <a:pt x="0" y="522735"/>
                      <a:pt x="0" y="500062"/>
                    </a:cubicBezTo>
                    <a:lnTo>
                      <a:pt x="0" y="41053"/>
                    </a:lnTo>
                    <a:cubicBezTo>
                      <a:pt x="0" y="18380"/>
                      <a:pt x="18380" y="0"/>
                      <a:pt x="41053" y="0"/>
                    </a:cubicBezTo>
                    <a:lnTo>
                      <a:pt x="3946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25" name="Google Shape;825;p23"/>
              <p:cNvGrpSpPr/>
              <p:nvPr/>
            </p:nvGrpSpPr>
            <p:grpSpPr>
              <a:xfrm>
                <a:off x="7612094" y="1566576"/>
                <a:ext cx="164781" cy="41529"/>
                <a:chOff x="7612094" y="1566576"/>
                <a:chExt cx="164781" cy="41529"/>
              </a:xfrm>
            </p:grpSpPr>
            <p:sp>
              <p:nvSpPr>
                <p:cNvPr id="826" name="Google Shape;826;p23"/>
                <p:cNvSpPr/>
                <p:nvPr/>
              </p:nvSpPr>
              <p:spPr>
                <a:xfrm>
                  <a:off x="7735347" y="1566576"/>
                  <a:ext cx="41528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8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5" y="41529"/>
                        <a:pt x="0" y="32194"/>
                        <a:pt x="0" y="20765"/>
                      </a:cubicBezTo>
                      <a:cubicBezTo>
                        <a:pt x="0" y="9334"/>
                        <a:pt x="9335" y="0"/>
                        <a:pt x="20764" y="0"/>
                      </a:cubicBezTo>
                      <a:cubicBezTo>
                        <a:pt x="32195" y="0"/>
                        <a:pt x="41529" y="9334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7" name="Google Shape;827;p23"/>
                <p:cNvSpPr/>
                <p:nvPr/>
              </p:nvSpPr>
              <p:spPr>
                <a:xfrm>
                  <a:off x="7673721" y="1566576"/>
                  <a:ext cx="41528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8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4"/>
                        <a:pt x="0" y="20765"/>
                      </a:cubicBezTo>
                      <a:cubicBezTo>
                        <a:pt x="0" y="9334"/>
                        <a:pt x="9334" y="0"/>
                        <a:pt x="20764" y="0"/>
                      </a:cubicBezTo>
                      <a:cubicBezTo>
                        <a:pt x="32195" y="0"/>
                        <a:pt x="41529" y="9334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8" name="Google Shape;828;p23"/>
                <p:cNvSpPr/>
                <p:nvPr/>
              </p:nvSpPr>
              <p:spPr>
                <a:xfrm>
                  <a:off x="7612094" y="1566576"/>
                  <a:ext cx="41529" cy="4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9" h="41529" extrusionOk="0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5" y="41529"/>
                        <a:pt x="0" y="32194"/>
                        <a:pt x="0" y="20765"/>
                      </a:cubicBezTo>
                      <a:cubicBezTo>
                        <a:pt x="0" y="9334"/>
                        <a:pt x="9335" y="0"/>
                        <a:pt x="20764" y="0"/>
                      </a:cubicBezTo>
                      <a:cubicBezTo>
                        <a:pt x="32195" y="0"/>
                        <a:pt x="41529" y="9334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29" name="Google Shape;829;p23"/>
            <p:cNvGrpSpPr/>
            <p:nvPr/>
          </p:nvGrpSpPr>
          <p:grpSpPr>
            <a:xfrm>
              <a:off x="5612446" y="2047672"/>
              <a:ext cx="323505" cy="338352"/>
              <a:chOff x="7420451" y="1639728"/>
              <a:chExt cx="359091" cy="375571"/>
            </a:xfrm>
          </p:grpSpPr>
          <p:sp>
            <p:nvSpPr>
              <p:cNvPr id="830" name="Google Shape;830;p23"/>
              <p:cNvSpPr/>
              <p:nvPr/>
            </p:nvSpPr>
            <p:spPr>
              <a:xfrm>
                <a:off x="7420451" y="1852041"/>
                <a:ext cx="357473" cy="163258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163258" extrusionOk="0">
                    <a:moveTo>
                      <a:pt x="40196" y="72962"/>
                    </a:moveTo>
                    <a:lnTo>
                      <a:pt x="0" y="72962"/>
                    </a:lnTo>
                    <a:lnTo>
                      <a:pt x="0" y="90297"/>
                    </a:lnTo>
                    <a:lnTo>
                      <a:pt x="40196" y="90297"/>
                    </a:lnTo>
                    <a:lnTo>
                      <a:pt x="40196" y="72962"/>
                    </a:lnTo>
                    <a:close/>
                    <a:moveTo>
                      <a:pt x="185166" y="126778"/>
                    </a:moveTo>
                    <a:lnTo>
                      <a:pt x="294894" y="126778"/>
                    </a:lnTo>
                    <a:lnTo>
                      <a:pt x="294894" y="109347"/>
                    </a:lnTo>
                    <a:lnTo>
                      <a:pt x="185166" y="109347"/>
                    </a:lnTo>
                    <a:lnTo>
                      <a:pt x="185166" y="126778"/>
                    </a:lnTo>
                    <a:close/>
                    <a:moveTo>
                      <a:pt x="294894" y="0"/>
                    </a:moveTo>
                    <a:lnTo>
                      <a:pt x="38291" y="0"/>
                    </a:lnTo>
                    <a:lnTo>
                      <a:pt x="38291" y="17335"/>
                    </a:lnTo>
                    <a:lnTo>
                      <a:pt x="294894" y="17335"/>
                    </a:lnTo>
                    <a:lnTo>
                      <a:pt x="294894" y="0"/>
                    </a:lnTo>
                    <a:close/>
                    <a:moveTo>
                      <a:pt x="0" y="163259"/>
                    </a:moveTo>
                    <a:lnTo>
                      <a:pt x="99632" y="163259"/>
                    </a:lnTo>
                    <a:lnTo>
                      <a:pt x="99632" y="145828"/>
                    </a:lnTo>
                    <a:lnTo>
                      <a:pt x="0" y="145828"/>
                    </a:lnTo>
                    <a:lnTo>
                      <a:pt x="0" y="163259"/>
                    </a:lnTo>
                    <a:close/>
                    <a:moveTo>
                      <a:pt x="76581" y="36481"/>
                    </a:moveTo>
                    <a:lnTo>
                      <a:pt x="0" y="36481"/>
                    </a:lnTo>
                    <a:lnTo>
                      <a:pt x="0" y="53816"/>
                    </a:lnTo>
                    <a:lnTo>
                      <a:pt x="76581" y="53816"/>
                    </a:lnTo>
                    <a:lnTo>
                      <a:pt x="76581" y="36481"/>
                    </a:lnTo>
                    <a:close/>
                    <a:moveTo>
                      <a:pt x="52483" y="90297"/>
                    </a:moveTo>
                    <a:lnTo>
                      <a:pt x="207836" y="90297"/>
                    </a:lnTo>
                    <a:lnTo>
                      <a:pt x="207836" y="72962"/>
                    </a:lnTo>
                    <a:lnTo>
                      <a:pt x="52483" y="72962"/>
                    </a:lnTo>
                    <a:lnTo>
                      <a:pt x="52483" y="90297"/>
                    </a:lnTo>
                    <a:close/>
                    <a:moveTo>
                      <a:pt x="164402" y="109347"/>
                    </a:moveTo>
                    <a:lnTo>
                      <a:pt x="0" y="109347"/>
                    </a:lnTo>
                    <a:lnTo>
                      <a:pt x="0" y="126778"/>
                    </a:lnTo>
                    <a:lnTo>
                      <a:pt x="164402" y="126778"/>
                    </a:lnTo>
                    <a:lnTo>
                      <a:pt x="164402" y="109347"/>
                    </a:lnTo>
                    <a:close/>
                    <a:moveTo>
                      <a:pt x="220218" y="90297"/>
                    </a:moveTo>
                    <a:lnTo>
                      <a:pt x="357378" y="90297"/>
                    </a:lnTo>
                    <a:lnTo>
                      <a:pt x="357378" y="72962"/>
                    </a:lnTo>
                    <a:lnTo>
                      <a:pt x="220218" y="72962"/>
                    </a:lnTo>
                    <a:lnTo>
                      <a:pt x="220218" y="90297"/>
                    </a:lnTo>
                    <a:close/>
                    <a:moveTo>
                      <a:pt x="97441" y="53816"/>
                    </a:moveTo>
                    <a:lnTo>
                      <a:pt x="357474" y="53816"/>
                    </a:lnTo>
                    <a:lnTo>
                      <a:pt x="357474" y="36481"/>
                    </a:lnTo>
                    <a:lnTo>
                      <a:pt x="97441" y="36481"/>
                    </a:lnTo>
                    <a:lnTo>
                      <a:pt x="97441" y="53816"/>
                    </a:lnTo>
                    <a:close/>
                    <a:moveTo>
                      <a:pt x="305371" y="0"/>
                    </a:moveTo>
                    <a:lnTo>
                      <a:pt x="305371" y="17335"/>
                    </a:lnTo>
                    <a:lnTo>
                      <a:pt x="357378" y="17335"/>
                    </a:lnTo>
                    <a:lnTo>
                      <a:pt x="357378" y="0"/>
                    </a:lnTo>
                    <a:lnTo>
                      <a:pt x="305371" y="0"/>
                    </a:lnTo>
                    <a:close/>
                    <a:moveTo>
                      <a:pt x="315659" y="126778"/>
                    </a:moveTo>
                    <a:lnTo>
                      <a:pt x="357378" y="126778"/>
                    </a:lnTo>
                    <a:lnTo>
                      <a:pt x="357378" y="109347"/>
                    </a:lnTo>
                    <a:lnTo>
                      <a:pt x="315659" y="109347"/>
                    </a:lnTo>
                    <a:lnTo>
                      <a:pt x="315659" y="126778"/>
                    </a:lnTo>
                    <a:close/>
                    <a:moveTo>
                      <a:pt x="120396" y="163259"/>
                    </a:moveTo>
                    <a:lnTo>
                      <a:pt x="222981" y="163259"/>
                    </a:lnTo>
                    <a:lnTo>
                      <a:pt x="222981" y="145828"/>
                    </a:lnTo>
                    <a:lnTo>
                      <a:pt x="120396" y="145828"/>
                    </a:lnTo>
                    <a:lnTo>
                      <a:pt x="120396" y="163259"/>
                    </a:lnTo>
                    <a:close/>
                    <a:moveTo>
                      <a:pt x="235363" y="163259"/>
                    </a:moveTo>
                    <a:lnTo>
                      <a:pt x="313563" y="163259"/>
                    </a:lnTo>
                    <a:lnTo>
                      <a:pt x="313563" y="145828"/>
                    </a:lnTo>
                    <a:lnTo>
                      <a:pt x="235363" y="145828"/>
                    </a:lnTo>
                    <a:lnTo>
                      <a:pt x="235363" y="16325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23"/>
              <p:cNvSpPr/>
              <p:nvPr/>
            </p:nvSpPr>
            <p:spPr>
              <a:xfrm>
                <a:off x="7425594" y="1639728"/>
                <a:ext cx="353948" cy="180117"/>
              </a:xfrm>
              <a:custGeom>
                <a:avLst/>
                <a:gdLst/>
                <a:ahLst/>
                <a:cxnLst/>
                <a:rect l="l" t="t" r="r" b="b"/>
                <a:pathLst>
                  <a:path w="353948" h="180117" extrusionOk="0">
                    <a:moveTo>
                      <a:pt x="0" y="0"/>
                    </a:moveTo>
                    <a:lnTo>
                      <a:pt x="353949" y="0"/>
                    </a:lnTo>
                    <a:lnTo>
                      <a:pt x="353949" y="180118"/>
                    </a:lnTo>
                    <a:lnTo>
                      <a:pt x="0" y="1801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32" name="Google Shape;832;p23"/>
          <p:cNvGrpSpPr/>
          <p:nvPr/>
        </p:nvGrpSpPr>
        <p:grpSpPr>
          <a:xfrm>
            <a:off x="7810967" y="2543174"/>
            <a:ext cx="1047787" cy="27232"/>
            <a:chOff x="7384446" y="3573113"/>
            <a:chExt cx="952880" cy="24765"/>
          </a:xfrm>
        </p:grpSpPr>
        <p:sp>
          <p:nvSpPr>
            <p:cNvPr id="833" name="Google Shape;833;p23"/>
            <p:cNvSpPr/>
            <p:nvPr/>
          </p:nvSpPr>
          <p:spPr>
            <a:xfrm>
              <a:off x="7396162" y="3585495"/>
              <a:ext cx="929354" cy="9525"/>
            </a:xfrm>
            <a:custGeom>
              <a:avLst/>
              <a:gdLst/>
              <a:ahLst/>
              <a:cxnLst/>
              <a:rect l="l" t="t" r="r" b="b"/>
              <a:pathLst>
                <a:path w="929354" h="9525" extrusionOk="0">
                  <a:moveTo>
                    <a:pt x="929354" y="0"/>
                  </a:move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 w="10950" cap="flat" cmpd="sng">
              <a:solidFill>
                <a:schemeClr val="accent4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23"/>
            <p:cNvSpPr/>
            <p:nvPr/>
          </p:nvSpPr>
          <p:spPr>
            <a:xfrm>
              <a:off x="8312562" y="3573113"/>
              <a:ext cx="24764" cy="24765"/>
            </a:xfrm>
            <a:custGeom>
              <a:avLst/>
              <a:gdLst/>
              <a:ahLst/>
              <a:cxnLst/>
              <a:rect l="l" t="t" r="r" b="b"/>
              <a:pathLst>
                <a:path w="24764" h="24765" extrusionOk="0">
                  <a:moveTo>
                    <a:pt x="12382" y="0"/>
                  </a:moveTo>
                  <a:cubicBezTo>
                    <a:pt x="19240" y="0"/>
                    <a:pt x="24765" y="5524"/>
                    <a:pt x="24765" y="12382"/>
                  </a:cubicBezTo>
                  <a:cubicBezTo>
                    <a:pt x="24765" y="19240"/>
                    <a:pt x="19240" y="24765"/>
                    <a:pt x="12382" y="24765"/>
                  </a:cubicBezTo>
                  <a:cubicBezTo>
                    <a:pt x="5524" y="24765"/>
                    <a:pt x="0" y="19240"/>
                    <a:pt x="0" y="12382"/>
                  </a:cubicBezTo>
                  <a:cubicBezTo>
                    <a:pt x="0" y="5524"/>
                    <a:pt x="5524" y="0"/>
                    <a:pt x="1238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23"/>
            <p:cNvSpPr/>
            <p:nvPr/>
          </p:nvSpPr>
          <p:spPr>
            <a:xfrm>
              <a:off x="7384446" y="3573113"/>
              <a:ext cx="24764" cy="24765"/>
            </a:xfrm>
            <a:custGeom>
              <a:avLst/>
              <a:gdLst/>
              <a:ahLst/>
              <a:cxnLst/>
              <a:rect l="l" t="t" r="r" b="b"/>
              <a:pathLst>
                <a:path w="24764" h="24765" extrusionOk="0">
                  <a:moveTo>
                    <a:pt x="12382" y="0"/>
                  </a:moveTo>
                  <a:cubicBezTo>
                    <a:pt x="5524" y="0"/>
                    <a:pt x="0" y="5524"/>
                    <a:pt x="0" y="12382"/>
                  </a:cubicBezTo>
                  <a:cubicBezTo>
                    <a:pt x="0" y="19240"/>
                    <a:pt x="5524" y="24765"/>
                    <a:pt x="12382" y="24765"/>
                  </a:cubicBezTo>
                  <a:cubicBezTo>
                    <a:pt x="19240" y="24765"/>
                    <a:pt x="24765" y="19240"/>
                    <a:pt x="24765" y="12382"/>
                  </a:cubicBezTo>
                  <a:cubicBezTo>
                    <a:pt x="24765" y="5524"/>
                    <a:pt x="19240" y="0"/>
                    <a:pt x="1238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6" name="Google Shape;836;p23"/>
          <p:cNvGrpSpPr/>
          <p:nvPr/>
        </p:nvGrpSpPr>
        <p:grpSpPr>
          <a:xfrm>
            <a:off x="8348540" y="2013384"/>
            <a:ext cx="657643" cy="856749"/>
            <a:chOff x="-2" y="3134666"/>
            <a:chExt cx="498554" cy="649495"/>
          </a:xfrm>
        </p:grpSpPr>
        <p:grpSp>
          <p:nvGrpSpPr>
            <p:cNvPr id="837" name="Google Shape;837;p23"/>
            <p:cNvGrpSpPr/>
            <p:nvPr/>
          </p:nvGrpSpPr>
          <p:grpSpPr>
            <a:xfrm>
              <a:off x="-2" y="3134666"/>
              <a:ext cx="498554" cy="649495"/>
              <a:chOff x="895350" y="4265199"/>
              <a:chExt cx="598074" cy="779145"/>
            </a:xfrm>
          </p:grpSpPr>
          <p:sp>
            <p:nvSpPr>
              <p:cNvPr id="838" name="Google Shape;838;p23"/>
              <p:cNvSpPr/>
              <p:nvPr/>
            </p:nvSpPr>
            <p:spPr>
              <a:xfrm>
                <a:off x="895350" y="4265199"/>
                <a:ext cx="598074" cy="779145"/>
              </a:xfrm>
              <a:custGeom>
                <a:avLst/>
                <a:gdLst/>
                <a:ahLst/>
                <a:cxnLst/>
                <a:rect l="l" t="t" r="r" b="b"/>
                <a:pathLst>
                  <a:path w="598074" h="779145" extrusionOk="0">
                    <a:moveTo>
                      <a:pt x="557022" y="0"/>
                    </a:moveTo>
                    <a:cubicBezTo>
                      <a:pt x="579695" y="0"/>
                      <a:pt x="598075" y="18380"/>
                      <a:pt x="598075" y="41053"/>
                    </a:cubicBezTo>
                    <a:lnTo>
                      <a:pt x="598075" y="738092"/>
                    </a:lnTo>
                    <a:cubicBezTo>
                      <a:pt x="598075" y="760765"/>
                      <a:pt x="579695" y="779145"/>
                      <a:pt x="557022" y="779145"/>
                    </a:cubicBezTo>
                    <a:lnTo>
                      <a:pt x="41053" y="779145"/>
                    </a:lnTo>
                    <a:cubicBezTo>
                      <a:pt x="18380" y="779145"/>
                      <a:pt x="0" y="760765"/>
                      <a:pt x="0" y="738092"/>
                    </a:cubicBezTo>
                    <a:lnTo>
                      <a:pt x="0" y="41053"/>
                    </a:lnTo>
                    <a:cubicBezTo>
                      <a:pt x="0" y="18380"/>
                      <a:pt x="18380" y="0"/>
                      <a:pt x="41053" y="0"/>
                    </a:cubicBezTo>
                    <a:lnTo>
                      <a:pt x="55702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39" name="Google Shape;839;p23"/>
              <p:cNvGrpSpPr/>
              <p:nvPr/>
            </p:nvGrpSpPr>
            <p:grpSpPr>
              <a:xfrm>
                <a:off x="1284732" y="4296441"/>
                <a:ext cx="164876" cy="41528"/>
                <a:chOff x="1284732" y="4296441"/>
                <a:chExt cx="164876" cy="41528"/>
              </a:xfrm>
            </p:grpSpPr>
            <p:sp>
              <p:nvSpPr>
                <p:cNvPr id="840" name="Google Shape;840;p23"/>
                <p:cNvSpPr/>
                <p:nvPr/>
              </p:nvSpPr>
              <p:spPr>
                <a:xfrm>
                  <a:off x="1408080" y="4296441"/>
                  <a:ext cx="41528" cy="41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8" h="41528" extrusionOk="0">
                      <a:moveTo>
                        <a:pt x="41529" y="20764"/>
                      </a:moveTo>
                      <a:cubicBezTo>
                        <a:pt x="41529" y="32290"/>
                        <a:pt x="32194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4"/>
                      </a:cubicBezTo>
                      <a:cubicBezTo>
                        <a:pt x="0" y="9334"/>
                        <a:pt x="9334" y="0"/>
                        <a:pt x="20764" y="0"/>
                      </a:cubicBezTo>
                      <a:cubicBezTo>
                        <a:pt x="32194" y="0"/>
                        <a:pt x="41529" y="9334"/>
                        <a:pt x="41529" y="2076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1" name="Google Shape;841;p23"/>
                <p:cNvSpPr/>
                <p:nvPr/>
              </p:nvSpPr>
              <p:spPr>
                <a:xfrm>
                  <a:off x="1346358" y="4296441"/>
                  <a:ext cx="41529" cy="41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9" h="41528" extrusionOk="0">
                      <a:moveTo>
                        <a:pt x="41529" y="20764"/>
                      </a:moveTo>
                      <a:cubicBezTo>
                        <a:pt x="41529" y="32290"/>
                        <a:pt x="32195" y="41529"/>
                        <a:pt x="20765" y="41529"/>
                      </a:cubicBezTo>
                      <a:cubicBezTo>
                        <a:pt x="9335" y="41529"/>
                        <a:pt x="0" y="32195"/>
                        <a:pt x="0" y="20764"/>
                      </a:cubicBezTo>
                      <a:cubicBezTo>
                        <a:pt x="0" y="9334"/>
                        <a:pt x="9335" y="0"/>
                        <a:pt x="20765" y="0"/>
                      </a:cubicBezTo>
                      <a:cubicBezTo>
                        <a:pt x="32195" y="0"/>
                        <a:pt x="41529" y="9334"/>
                        <a:pt x="41529" y="2076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2" name="Google Shape;842;p23"/>
                <p:cNvSpPr/>
                <p:nvPr/>
              </p:nvSpPr>
              <p:spPr>
                <a:xfrm>
                  <a:off x="1284732" y="4296441"/>
                  <a:ext cx="41529" cy="41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9" h="41528" extrusionOk="0">
                      <a:moveTo>
                        <a:pt x="41529" y="20764"/>
                      </a:moveTo>
                      <a:cubicBezTo>
                        <a:pt x="41529" y="32290"/>
                        <a:pt x="32194" y="41529"/>
                        <a:pt x="20765" y="41529"/>
                      </a:cubicBezTo>
                      <a:cubicBezTo>
                        <a:pt x="9334" y="41529"/>
                        <a:pt x="0" y="32195"/>
                        <a:pt x="0" y="20764"/>
                      </a:cubicBezTo>
                      <a:cubicBezTo>
                        <a:pt x="0" y="9334"/>
                        <a:pt x="9334" y="0"/>
                        <a:pt x="20765" y="0"/>
                      </a:cubicBezTo>
                      <a:cubicBezTo>
                        <a:pt x="32194" y="0"/>
                        <a:pt x="41529" y="9334"/>
                        <a:pt x="41529" y="2076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43" name="Google Shape;843;p23"/>
            <p:cNvGrpSpPr/>
            <p:nvPr/>
          </p:nvGrpSpPr>
          <p:grpSpPr>
            <a:xfrm>
              <a:off x="59230" y="3269171"/>
              <a:ext cx="382391" cy="400019"/>
              <a:chOff x="966406" y="4426553"/>
              <a:chExt cx="458723" cy="479869"/>
            </a:xfrm>
          </p:grpSpPr>
          <p:sp>
            <p:nvSpPr>
              <p:cNvPr id="844" name="Google Shape;844;p23"/>
              <p:cNvSpPr/>
              <p:nvPr/>
            </p:nvSpPr>
            <p:spPr>
              <a:xfrm>
                <a:off x="966406" y="4697825"/>
                <a:ext cx="456723" cy="208597"/>
              </a:xfrm>
              <a:custGeom>
                <a:avLst/>
                <a:gdLst/>
                <a:ahLst/>
                <a:cxnLst/>
                <a:rect l="l" t="t" r="r" b="b"/>
                <a:pathLst>
                  <a:path w="456723" h="208597" extrusionOk="0">
                    <a:moveTo>
                      <a:pt x="51340" y="93250"/>
                    </a:moveTo>
                    <a:lnTo>
                      <a:pt x="0" y="93250"/>
                    </a:lnTo>
                    <a:lnTo>
                      <a:pt x="0" y="115443"/>
                    </a:lnTo>
                    <a:lnTo>
                      <a:pt x="51340" y="115443"/>
                    </a:lnTo>
                    <a:lnTo>
                      <a:pt x="51340" y="93250"/>
                    </a:lnTo>
                    <a:close/>
                    <a:moveTo>
                      <a:pt x="236601" y="162020"/>
                    </a:moveTo>
                    <a:lnTo>
                      <a:pt x="376904" y="162020"/>
                    </a:lnTo>
                    <a:lnTo>
                      <a:pt x="376904" y="139827"/>
                    </a:lnTo>
                    <a:lnTo>
                      <a:pt x="236601" y="139827"/>
                    </a:lnTo>
                    <a:lnTo>
                      <a:pt x="236601" y="162020"/>
                    </a:lnTo>
                    <a:close/>
                    <a:moveTo>
                      <a:pt x="376809" y="0"/>
                    </a:moveTo>
                    <a:lnTo>
                      <a:pt x="48863" y="0"/>
                    </a:lnTo>
                    <a:lnTo>
                      <a:pt x="48863" y="22193"/>
                    </a:lnTo>
                    <a:lnTo>
                      <a:pt x="376809" y="22193"/>
                    </a:lnTo>
                    <a:lnTo>
                      <a:pt x="376809" y="0"/>
                    </a:lnTo>
                    <a:close/>
                    <a:moveTo>
                      <a:pt x="0" y="208597"/>
                    </a:moveTo>
                    <a:lnTo>
                      <a:pt x="127349" y="208597"/>
                    </a:lnTo>
                    <a:lnTo>
                      <a:pt x="127349" y="186404"/>
                    </a:lnTo>
                    <a:lnTo>
                      <a:pt x="0" y="186404"/>
                    </a:lnTo>
                    <a:lnTo>
                      <a:pt x="0" y="208597"/>
                    </a:lnTo>
                    <a:close/>
                    <a:moveTo>
                      <a:pt x="97917" y="46577"/>
                    </a:moveTo>
                    <a:lnTo>
                      <a:pt x="0" y="46577"/>
                    </a:lnTo>
                    <a:lnTo>
                      <a:pt x="0" y="68771"/>
                    </a:lnTo>
                    <a:lnTo>
                      <a:pt x="97917" y="68771"/>
                    </a:lnTo>
                    <a:lnTo>
                      <a:pt x="97917" y="46577"/>
                    </a:lnTo>
                    <a:close/>
                    <a:moveTo>
                      <a:pt x="67056" y="115348"/>
                    </a:moveTo>
                    <a:lnTo>
                      <a:pt x="265557" y="115348"/>
                    </a:lnTo>
                    <a:lnTo>
                      <a:pt x="265557" y="93154"/>
                    </a:lnTo>
                    <a:lnTo>
                      <a:pt x="67056" y="93154"/>
                    </a:lnTo>
                    <a:lnTo>
                      <a:pt x="67056" y="115348"/>
                    </a:lnTo>
                    <a:close/>
                    <a:moveTo>
                      <a:pt x="210026" y="139732"/>
                    </a:moveTo>
                    <a:lnTo>
                      <a:pt x="0" y="139732"/>
                    </a:lnTo>
                    <a:lnTo>
                      <a:pt x="0" y="161925"/>
                    </a:lnTo>
                    <a:lnTo>
                      <a:pt x="210122" y="161925"/>
                    </a:lnTo>
                    <a:lnTo>
                      <a:pt x="210122" y="139732"/>
                    </a:lnTo>
                    <a:lnTo>
                      <a:pt x="210026" y="139732"/>
                    </a:lnTo>
                    <a:close/>
                    <a:moveTo>
                      <a:pt x="281369" y="115348"/>
                    </a:moveTo>
                    <a:lnTo>
                      <a:pt x="456724" y="115348"/>
                    </a:lnTo>
                    <a:lnTo>
                      <a:pt x="456724" y="93154"/>
                    </a:lnTo>
                    <a:lnTo>
                      <a:pt x="281369" y="93154"/>
                    </a:lnTo>
                    <a:lnTo>
                      <a:pt x="281369" y="115348"/>
                    </a:lnTo>
                    <a:close/>
                    <a:moveTo>
                      <a:pt x="124397" y="68771"/>
                    </a:moveTo>
                    <a:lnTo>
                      <a:pt x="456629" y="68771"/>
                    </a:lnTo>
                    <a:lnTo>
                      <a:pt x="456629" y="46577"/>
                    </a:lnTo>
                    <a:lnTo>
                      <a:pt x="124397" y="46577"/>
                    </a:lnTo>
                    <a:lnTo>
                      <a:pt x="124397" y="68771"/>
                    </a:lnTo>
                    <a:close/>
                    <a:moveTo>
                      <a:pt x="390144" y="0"/>
                    </a:moveTo>
                    <a:lnTo>
                      <a:pt x="390144" y="22193"/>
                    </a:lnTo>
                    <a:lnTo>
                      <a:pt x="456629" y="22193"/>
                    </a:lnTo>
                    <a:lnTo>
                      <a:pt x="456629" y="0"/>
                    </a:lnTo>
                    <a:lnTo>
                      <a:pt x="390144" y="0"/>
                    </a:lnTo>
                    <a:close/>
                    <a:moveTo>
                      <a:pt x="403289" y="162020"/>
                    </a:moveTo>
                    <a:lnTo>
                      <a:pt x="456629" y="162020"/>
                    </a:lnTo>
                    <a:lnTo>
                      <a:pt x="456629" y="139827"/>
                    </a:lnTo>
                    <a:lnTo>
                      <a:pt x="403289" y="139827"/>
                    </a:lnTo>
                    <a:lnTo>
                      <a:pt x="403289" y="162020"/>
                    </a:lnTo>
                    <a:close/>
                    <a:moveTo>
                      <a:pt x="153734" y="208597"/>
                    </a:moveTo>
                    <a:lnTo>
                      <a:pt x="284893" y="208597"/>
                    </a:lnTo>
                    <a:lnTo>
                      <a:pt x="284893" y="186404"/>
                    </a:lnTo>
                    <a:lnTo>
                      <a:pt x="153734" y="186404"/>
                    </a:lnTo>
                    <a:lnTo>
                      <a:pt x="153734" y="208597"/>
                    </a:lnTo>
                    <a:close/>
                    <a:moveTo>
                      <a:pt x="300704" y="208597"/>
                    </a:moveTo>
                    <a:lnTo>
                      <a:pt x="400622" y="208597"/>
                    </a:lnTo>
                    <a:lnTo>
                      <a:pt x="400622" y="186404"/>
                    </a:lnTo>
                    <a:lnTo>
                      <a:pt x="300704" y="186404"/>
                    </a:lnTo>
                    <a:lnTo>
                      <a:pt x="300704" y="20859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5" name="Google Shape;845;p23"/>
              <p:cNvSpPr/>
              <p:nvPr/>
            </p:nvSpPr>
            <p:spPr>
              <a:xfrm>
                <a:off x="972883" y="4426553"/>
                <a:ext cx="452246" cy="230219"/>
              </a:xfrm>
              <a:custGeom>
                <a:avLst/>
                <a:gdLst/>
                <a:ahLst/>
                <a:cxnLst/>
                <a:rect l="l" t="t" r="r" b="b"/>
                <a:pathLst>
                  <a:path w="452246" h="230219" extrusionOk="0">
                    <a:moveTo>
                      <a:pt x="0" y="0"/>
                    </a:moveTo>
                    <a:lnTo>
                      <a:pt x="452247" y="0"/>
                    </a:lnTo>
                    <a:lnTo>
                      <a:pt x="452247" y="230219"/>
                    </a:lnTo>
                    <a:lnTo>
                      <a:pt x="0" y="2302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46" name="Google Shape;846;p23"/>
          <p:cNvGrpSpPr/>
          <p:nvPr/>
        </p:nvGrpSpPr>
        <p:grpSpPr>
          <a:xfrm>
            <a:off x="5165167" y="2950875"/>
            <a:ext cx="645598" cy="1166771"/>
            <a:chOff x="5165167" y="2950875"/>
            <a:chExt cx="645598" cy="1166771"/>
          </a:xfrm>
        </p:grpSpPr>
        <p:grpSp>
          <p:nvGrpSpPr>
            <p:cNvPr id="847" name="Google Shape;847;p23"/>
            <p:cNvGrpSpPr/>
            <p:nvPr/>
          </p:nvGrpSpPr>
          <p:grpSpPr>
            <a:xfrm>
              <a:off x="5165167" y="2950875"/>
              <a:ext cx="645598" cy="1166771"/>
              <a:chOff x="1024660" y="3708890"/>
              <a:chExt cx="489423" cy="884520"/>
            </a:xfrm>
          </p:grpSpPr>
          <p:grpSp>
            <p:nvGrpSpPr>
              <p:cNvPr id="848" name="Google Shape;848;p23"/>
              <p:cNvGrpSpPr/>
              <p:nvPr/>
            </p:nvGrpSpPr>
            <p:grpSpPr>
              <a:xfrm>
                <a:off x="1024660" y="3708890"/>
                <a:ext cx="489423" cy="884520"/>
                <a:chOff x="2124551" y="4954047"/>
                <a:chExt cx="587120" cy="1061085"/>
              </a:xfrm>
            </p:grpSpPr>
            <p:sp>
              <p:nvSpPr>
                <p:cNvPr id="849" name="Google Shape;849;p23"/>
                <p:cNvSpPr/>
                <p:nvPr/>
              </p:nvSpPr>
              <p:spPr>
                <a:xfrm>
                  <a:off x="2124551" y="4954047"/>
                  <a:ext cx="587120" cy="10610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120" h="1061085" extrusionOk="0">
                      <a:moveTo>
                        <a:pt x="91440" y="0"/>
                      </a:moveTo>
                      <a:lnTo>
                        <a:pt x="495681" y="0"/>
                      </a:lnTo>
                      <a:cubicBezTo>
                        <a:pt x="546163" y="0"/>
                        <a:pt x="587121" y="40958"/>
                        <a:pt x="587121" y="91440"/>
                      </a:cubicBezTo>
                      <a:lnTo>
                        <a:pt x="587121" y="969645"/>
                      </a:lnTo>
                      <a:cubicBezTo>
                        <a:pt x="587121" y="1020128"/>
                        <a:pt x="546163" y="1061085"/>
                        <a:pt x="495681" y="1061085"/>
                      </a:cubicBezTo>
                      <a:lnTo>
                        <a:pt x="91440" y="1061085"/>
                      </a:lnTo>
                      <a:cubicBezTo>
                        <a:pt x="40958" y="1061085"/>
                        <a:pt x="0" y="1020128"/>
                        <a:pt x="0" y="969645"/>
                      </a:cubicBezTo>
                      <a:lnTo>
                        <a:pt x="0" y="91440"/>
                      </a:lnTo>
                      <a:cubicBezTo>
                        <a:pt x="0" y="40958"/>
                        <a:pt x="40958" y="0"/>
                        <a:pt x="9144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0" name="Google Shape;850;p23"/>
                <p:cNvSpPr/>
                <p:nvPr/>
              </p:nvSpPr>
              <p:spPr>
                <a:xfrm>
                  <a:off x="2339530" y="4987099"/>
                  <a:ext cx="157162" cy="25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62" h="25527" extrusionOk="0">
                      <a:moveTo>
                        <a:pt x="144399" y="25527"/>
                      </a:moveTo>
                      <a:lnTo>
                        <a:pt x="12764" y="25527"/>
                      </a:lnTo>
                      <a:cubicBezTo>
                        <a:pt x="5715" y="25527"/>
                        <a:pt x="0" y="19812"/>
                        <a:pt x="0" y="12764"/>
                      </a:cubicBezTo>
                      <a:lnTo>
                        <a:pt x="0" y="12764"/>
                      </a:lnTo>
                      <a:cubicBezTo>
                        <a:pt x="0" y="5715"/>
                        <a:pt x="5715" y="0"/>
                        <a:pt x="12764" y="0"/>
                      </a:cubicBezTo>
                      <a:lnTo>
                        <a:pt x="144399" y="0"/>
                      </a:lnTo>
                      <a:cubicBezTo>
                        <a:pt x="151448" y="0"/>
                        <a:pt x="157163" y="5715"/>
                        <a:pt x="157163" y="12764"/>
                      </a:cubicBezTo>
                      <a:lnTo>
                        <a:pt x="157163" y="12764"/>
                      </a:lnTo>
                      <a:cubicBezTo>
                        <a:pt x="157163" y="19812"/>
                        <a:pt x="151448" y="25527"/>
                        <a:pt x="144399" y="2552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51" name="Google Shape;851;p23"/>
              <p:cNvSpPr/>
              <p:nvPr/>
            </p:nvSpPr>
            <p:spPr>
              <a:xfrm>
                <a:off x="1059199" y="3818860"/>
                <a:ext cx="419712" cy="647607"/>
              </a:xfrm>
              <a:custGeom>
                <a:avLst/>
                <a:gdLst/>
                <a:ahLst/>
                <a:cxnLst/>
                <a:rect l="l" t="t" r="r" b="b"/>
                <a:pathLst>
                  <a:path w="504158" h="777906" extrusionOk="0">
                    <a:moveTo>
                      <a:pt x="0" y="0"/>
                    </a:moveTo>
                    <a:lnTo>
                      <a:pt x="504158" y="0"/>
                    </a:lnTo>
                    <a:lnTo>
                      <a:pt x="504158" y="777907"/>
                    </a:lnTo>
                    <a:lnTo>
                      <a:pt x="0" y="7779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52" name="Google Shape;852;p23"/>
              <p:cNvGrpSpPr/>
              <p:nvPr/>
            </p:nvGrpSpPr>
            <p:grpSpPr>
              <a:xfrm>
                <a:off x="1108189" y="4182116"/>
                <a:ext cx="322524" cy="131011"/>
                <a:chOff x="2224754" y="5521737"/>
                <a:chExt cx="386905" cy="157163"/>
              </a:xfrm>
            </p:grpSpPr>
            <p:grpSp>
              <p:nvGrpSpPr>
                <p:cNvPr id="853" name="Google Shape;853;p23"/>
                <p:cNvGrpSpPr/>
                <p:nvPr/>
              </p:nvGrpSpPr>
              <p:grpSpPr>
                <a:xfrm>
                  <a:off x="2224754" y="5521737"/>
                  <a:ext cx="386905" cy="157163"/>
                  <a:chOff x="2224754" y="5521737"/>
                  <a:chExt cx="386905" cy="157163"/>
                </a:xfrm>
              </p:grpSpPr>
              <p:grpSp>
                <p:nvGrpSpPr>
                  <p:cNvPr id="854" name="Google Shape;854;p23"/>
                  <p:cNvGrpSpPr/>
                  <p:nvPr/>
                </p:nvGrpSpPr>
                <p:grpSpPr>
                  <a:xfrm>
                    <a:off x="2224754" y="5521737"/>
                    <a:ext cx="386905" cy="65532"/>
                    <a:chOff x="2224754" y="5521737"/>
                    <a:chExt cx="386905" cy="65532"/>
                  </a:xfrm>
                </p:grpSpPr>
                <p:sp>
                  <p:nvSpPr>
                    <p:cNvPr id="855" name="Google Shape;855;p23"/>
                    <p:cNvSpPr/>
                    <p:nvPr/>
                  </p:nvSpPr>
                  <p:spPr>
                    <a:xfrm>
                      <a:off x="2224754" y="5521737"/>
                      <a:ext cx="386905" cy="6553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6905" h="65532" extrusionOk="0">
                          <a:moveTo>
                            <a:pt x="386810" y="15049"/>
                          </a:moveTo>
                          <a:lnTo>
                            <a:pt x="386810" y="50482"/>
                          </a:lnTo>
                          <a:cubicBezTo>
                            <a:pt x="386810" y="58769"/>
                            <a:pt x="380143" y="65532"/>
                            <a:pt x="371856" y="65532"/>
                          </a:cubicBezTo>
                          <a:lnTo>
                            <a:pt x="14954" y="65532"/>
                          </a:lnTo>
                          <a:cubicBezTo>
                            <a:pt x="14288" y="65532"/>
                            <a:pt x="13525" y="65532"/>
                            <a:pt x="12859" y="65341"/>
                          </a:cubicBezTo>
                          <a:cubicBezTo>
                            <a:pt x="5524" y="64294"/>
                            <a:pt x="0" y="58102"/>
                            <a:pt x="0" y="50482"/>
                          </a:cubicBezTo>
                          <a:lnTo>
                            <a:pt x="0" y="15049"/>
                          </a:lnTo>
                          <a:cubicBezTo>
                            <a:pt x="0" y="6762"/>
                            <a:pt x="6667" y="0"/>
                            <a:pt x="15049" y="0"/>
                          </a:cubicBezTo>
                          <a:lnTo>
                            <a:pt x="371951" y="0"/>
                          </a:lnTo>
                          <a:cubicBezTo>
                            <a:pt x="379476" y="0"/>
                            <a:pt x="385667" y="5619"/>
                            <a:pt x="386715" y="12859"/>
                          </a:cubicBezTo>
                          <a:cubicBezTo>
                            <a:pt x="386810" y="13525"/>
                            <a:pt x="386905" y="14288"/>
                            <a:pt x="386905" y="15049"/>
                          </a:cubicBezTo>
                          <a:lnTo>
                            <a:pt x="386810" y="15049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56" name="Google Shape;856;p23"/>
                    <p:cNvSpPr/>
                    <p:nvPr/>
                  </p:nvSpPr>
                  <p:spPr>
                    <a:xfrm>
                      <a:off x="2237422" y="5534405"/>
                      <a:ext cx="374141" cy="528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4141" h="52864" extrusionOk="0">
                          <a:moveTo>
                            <a:pt x="374142" y="2381"/>
                          </a:moveTo>
                          <a:lnTo>
                            <a:pt x="374142" y="37815"/>
                          </a:lnTo>
                          <a:cubicBezTo>
                            <a:pt x="374142" y="46101"/>
                            <a:pt x="367475" y="52864"/>
                            <a:pt x="359188" y="52864"/>
                          </a:cubicBezTo>
                          <a:lnTo>
                            <a:pt x="2286" y="52864"/>
                          </a:lnTo>
                          <a:cubicBezTo>
                            <a:pt x="1619" y="52864"/>
                            <a:pt x="857" y="52864"/>
                            <a:pt x="191" y="52674"/>
                          </a:cubicBezTo>
                          <a:cubicBezTo>
                            <a:pt x="95" y="52007"/>
                            <a:pt x="0" y="51245"/>
                            <a:pt x="0" y="50578"/>
                          </a:cubicBezTo>
                          <a:lnTo>
                            <a:pt x="0" y="15050"/>
                          </a:lnTo>
                          <a:cubicBezTo>
                            <a:pt x="0" y="6763"/>
                            <a:pt x="6668" y="0"/>
                            <a:pt x="14954" y="0"/>
                          </a:cubicBezTo>
                          <a:lnTo>
                            <a:pt x="371856" y="0"/>
                          </a:lnTo>
                          <a:cubicBezTo>
                            <a:pt x="372523" y="0"/>
                            <a:pt x="373285" y="0"/>
                            <a:pt x="373952" y="191"/>
                          </a:cubicBezTo>
                          <a:cubicBezTo>
                            <a:pt x="374047" y="858"/>
                            <a:pt x="374142" y="1620"/>
                            <a:pt x="374142" y="2381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857" name="Google Shape;857;p23"/>
                  <p:cNvGrpSpPr/>
                  <p:nvPr/>
                </p:nvGrpSpPr>
                <p:grpSpPr>
                  <a:xfrm>
                    <a:off x="2224754" y="5613368"/>
                    <a:ext cx="386905" cy="65532"/>
                    <a:chOff x="2224754" y="5613368"/>
                    <a:chExt cx="386905" cy="65532"/>
                  </a:xfrm>
                </p:grpSpPr>
                <p:sp>
                  <p:nvSpPr>
                    <p:cNvPr id="858" name="Google Shape;858;p23"/>
                    <p:cNvSpPr/>
                    <p:nvPr/>
                  </p:nvSpPr>
                  <p:spPr>
                    <a:xfrm>
                      <a:off x="2224754" y="5613368"/>
                      <a:ext cx="386905" cy="6553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6905" h="65532" extrusionOk="0">
                          <a:moveTo>
                            <a:pt x="386810" y="15049"/>
                          </a:moveTo>
                          <a:lnTo>
                            <a:pt x="386810" y="50482"/>
                          </a:lnTo>
                          <a:cubicBezTo>
                            <a:pt x="386810" y="58769"/>
                            <a:pt x="380143" y="65532"/>
                            <a:pt x="371856" y="65532"/>
                          </a:cubicBezTo>
                          <a:lnTo>
                            <a:pt x="14954" y="65532"/>
                          </a:lnTo>
                          <a:cubicBezTo>
                            <a:pt x="14288" y="65532"/>
                            <a:pt x="13525" y="65532"/>
                            <a:pt x="12859" y="65341"/>
                          </a:cubicBezTo>
                          <a:cubicBezTo>
                            <a:pt x="5524" y="64294"/>
                            <a:pt x="0" y="58102"/>
                            <a:pt x="0" y="50482"/>
                          </a:cubicBezTo>
                          <a:lnTo>
                            <a:pt x="0" y="15049"/>
                          </a:lnTo>
                          <a:cubicBezTo>
                            <a:pt x="0" y="6762"/>
                            <a:pt x="6667" y="0"/>
                            <a:pt x="15049" y="0"/>
                          </a:cubicBezTo>
                          <a:lnTo>
                            <a:pt x="371951" y="0"/>
                          </a:lnTo>
                          <a:cubicBezTo>
                            <a:pt x="379476" y="0"/>
                            <a:pt x="385667" y="5619"/>
                            <a:pt x="386715" y="12859"/>
                          </a:cubicBezTo>
                          <a:cubicBezTo>
                            <a:pt x="386810" y="13525"/>
                            <a:pt x="386905" y="14288"/>
                            <a:pt x="386905" y="15049"/>
                          </a:cubicBezTo>
                          <a:lnTo>
                            <a:pt x="386810" y="15049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59" name="Google Shape;859;p23"/>
                    <p:cNvSpPr/>
                    <p:nvPr/>
                  </p:nvSpPr>
                  <p:spPr>
                    <a:xfrm>
                      <a:off x="2237422" y="5626036"/>
                      <a:ext cx="374141" cy="528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4141" h="52864" extrusionOk="0">
                          <a:moveTo>
                            <a:pt x="374142" y="2381"/>
                          </a:moveTo>
                          <a:lnTo>
                            <a:pt x="374142" y="37815"/>
                          </a:lnTo>
                          <a:cubicBezTo>
                            <a:pt x="374142" y="46101"/>
                            <a:pt x="367475" y="52864"/>
                            <a:pt x="359188" y="52864"/>
                          </a:cubicBezTo>
                          <a:lnTo>
                            <a:pt x="2286" y="52864"/>
                          </a:lnTo>
                          <a:cubicBezTo>
                            <a:pt x="1619" y="52864"/>
                            <a:pt x="857" y="52864"/>
                            <a:pt x="191" y="52674"/>
                          </a:cubicBezTo>
                          <a:cubicBezTo>
                            <a:pt x="95" y="52007"/>
                            <a:pt x="0" y="51245"/>
                            <a:pt x="0" y="50578"/>
                          </a:cubicBezTo>
                          <a:lnTo>
                            <a:pt x="0" y="15050"/>
                          </a:lnTo>
                          <a:cubicBezTo>
                            <a:pt x="0" y="6763"/>
                            <a:pt x="6668" y="0"/>
                            <a:pt x="14954" y="0"/>
                          </a:cubicBezTo>
                          <a:lnTo>
                            <a:pt x="371856" y="0"/>
                          </a:lnTo>
                          <a:cubicBezTo>
                            <a:pt x="372523" y="0"/>
                            <a:pt x="373285" y="0"/>
                            <a:pt x="373952" y="191"/>
                          </a:cubicBezTo>
                          <a:cubicBezTo>
                            <a:pt x="374047" y="858"/>
                            <a:pt x="374142" y="1620"/>
                            <a:pt x="374142" y="2381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860" name="Google Shape;860;p23"/>
                <p:cNvGrpSpPr/>
                <p:nvPr/>
              </p:nvGrpSpPr>
              <p:grpSpPr>
                <a:xfrm>
                  <a:off x="2336863" y="5554217"/>
                  <a:ext cx="177355" cy="15050"/>
                  <a:chOff x="2336863" y="5554217"/>
                  <a:chExt cx="177355" cy="15050"/>
                </a:xfrm>
              </p:grpSpPr>
              <p:sp>
                <p:nvSpPr>
                  <p:cNvPr id="861" name="Google Shape;861;p23"/>
                  <p:cNvSpPr/>
                  <p:nvPr/>
                </p:nvSpPr>
                <p:spPr>
                  <a:xfrm>
                    <a:off x="2336863" y="5554218"/>
                    <a:ext cx="15049" cy="150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49" h="15049" extrusionOk="0">
                        <a:moveTo>
                          <a:pt x="15049" y="7524"/>
                        </a:moveTo>
                        <a:cubicBezTo>
                          <a:pt x="15049" y="11680"/>
                          <a:pt x="11681" y="15049"/>
                          <a:pt x="7525" y="15049"/>
                        </a:cubicBezTo>
                        <a:cubicBezTo>
                          <a:pt x="3369" y="15049"/>
                          <a:pt x="0" y="11680"/>
                          <a:pt x="0" y="7524"/>
                        </a:cubicBezTo>
                        <a:cubicBezTo>
                          <a:pt x="0" y="3369"/>
                          <a:pt x="3369" y="0"/>
                          <a:pt x="7525" y="0"/>
                        </a:cubicBezTo>
                        <a:cubicBezTo>
                          <a:pt x="11681" y="0"/>
                          <a:pt x="15049" y="3369"/>
                          <a:pt x="15049" y="752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2" name="Google Shape;862;p23"/>
                  <p:cNvSpPr/>
                  <p:nvPr/>
                </p:nvSpPr>
                <p:spPr>
                  <a:xfrm>
                    <a:off x="2377440" y="5554217"/>
                    <a:ext cx="15049" cy="150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49" h="15049" extrusionOk="0">
                        <a:moveTo>
                          <a:pt x="15049" y="7525"/>
                        </a:moveTo>
                        <a:cubicBezTo>
                          <a:pt x="15049" y="11716"/>
                          <a:pt x="11716" y="15050"/>
                          <a:pt x="7525" y="15050"/>
                        </a:cubicBezTo>
                        <a:cubicBezTo>
                          <a:pt x="3334" y="15050"/>
                          <a:pt x="0" y="11716"/>
                          <a:pt x="0" y="7525"/>
                        </a:cubicBezTo>
                        <a:cubicBezTo>
                          <a:pt x="0" y="3334"/>
                          <a:pt x="3334" y="0"/>
                          <a:pt x="7525" y="0"/>
                        </a:cubicBezTo>
                        <a:cubicBezTo>
                          <a:pt x="11716" y="0"/>
                          <a:pt x="15049" y="3334"/>
                          <a:pt x="15049" y="75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3" name="Google Shape;863;p23"/>
                  <p:cNvSpPr/>
                  <p:nvPr/>
                </p:nvSpPr>
                <p:spPr>
                  <a:xfrm>
                    <a:off x="2418016" y="5554217"/>
                    <a:ext cx="15049" cy="150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49" h="15049" extrusionOk="0">
                        <a:moveTo>
                          <a:pt x="15050" y="7525"/>
                        </a:moveTo>
                        <a:cubicBezTo>
                          <a:pt x="15050" y="11716"/>
                          <a:pt x="11716" y="15050"/>
                          <a:pt x="7525" y="15050"/>
                        </a:cubicBezTo>
                        <a:cubicBezTo>
                          <a:pt x="3334" y="15050"/>
                          <a:pt x="0" y="11716"/>
                          <a:pt x="0" y="7525"/>
                        </a:cubicBezTo>
                        <a:cubicBezTo>
                          <a:pt x="0" y="3334"/>
                          <a:pt x="3334" y="0"/>
                          <a:pt x="7525" y="0"/>
                        </a:cubicBezTo>
                        <a:cubicBezTo>
                          <a:pt x="11716" y="0"/>
                          <a:pt x="15050" y="3334"/>
                          <a:pt x="15050" y="75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4" name="Google Shape;864;p23"/>
                  <p:cNvSpPr/>
                  <p:nvPr/>
                </p:nvSpPr>
                <p:spPr>
                  <a:xfrm>
                    <a:off x="2458593" y="5554218"/>
                    <a:ext cx="15049" cy="150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49" h="15049" extrusionOk="0">
                        <a:moveTo>
                          <a:pt x="15049" y="7524"/>
                        </a:moveTo>
                        <a:cubicBezTo>
                          <a:pt x="15049" y="11680"/>
                          <a:pt x="11680" y="15049"/>
                          <a:pt x="7525" y="15049"/>
                        </a:cubicBezTo>
                        <a:cubicBezTo>
                          <a:pt x="3369" y="15049"/>
                          <a:pt x="0" y="11680"/>
                          <a:pt x="0" y="7524"/>
                        </a:cubicBezTo>
                        <a:cubicBezTo>
                          <a:pt x="0" y="3369"/>
                          <a:pt x="3369" y="0"/>
                          <a:pt x="7525" y="0"/>
                        </a:cubicBezTo>
                        <a:cubicBezTo>
                          <a:pt x="11681" y="0"/>
                          <a:pt x="15049" y="3369"/>
                          <a:pt x="15049" y="752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5" name="Google Shape;865;p23"/>
                  <p:cNvSpPr/>
                  <p:nvPr/>
                </p:nvSpPr>
                <p:spPr>
                  <a:xfrm>
                    <a:off x="2499169" y="5554217"/>
                    <a:ext cx="15049" cy="150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49" h="15049" extrusionOk="0">
                        <a:moveTo>
                          <a:pt x="15050" y="7525"/>
                        </a:moveTo>
                        <a:cubicBezTo>
                          <a:pt x="15050" y="11716"/>
                          <a:pt x="11716" y="15050"/>
                          <a:pt x="7525" y="15050"/>
                        </a:cubicBezTo>
                        <a:cubicBezTo>
                          <a:pt x="3334" y="15050"/>
                          <a:pt x="0" y="11716"/>
                          <a:pt x="0" y="7525"/>
                        </a:cubicBezTo>
                        <a:cubicBezTo>
                          <a:pt x="0" y="3334"/>
                          <a:pt x="3334" y="0"/>
                          <a:pt x="7525" y="0"/>
                        </a:cubicBezTo>
                        <a:cubicBezTo>
                          <a:pt x="11716" y="0"/>
                          <a:pt x="15050" y="3334"/>
                          <a:pt x="15050" y="75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66" name="Google Shape;866;p23"/>
                <p:cNvGrpSpPr/>
                <p:nvPr/>
              </p:nvGrpSpPr>
              <p:grpSpPr>
                <a:xfrm>
                  <a:off x="2336863" y="5641848"/>
                  <a:ext cx="177355" cy="15049"/>
                  <a:chOff x="2336863" y="5641848"/>
                  <a:chExt cx="177355" cy="15049"/>
                </a:xfrm>
              </p:grpSpPr>
              <p:sp>
                <p:nvSpPr>
                  <p:cNvPr id="867" name="Google Shape;867;p23"/>
                  <p:cNvSpPr/>
                  <p:nvPr/>
                </p:nvSpPr>
                <p:spPr>
                  <a:xfrm>
                    <a:off x="2336863" y="5641848"/>
                    <a:ext cx="15049" cy="150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49" h="15049" extrusionOk="0">
                        <a:moveTo>
                          <a:pt x="15050" y="7525"/>
                        </a:moveTo>
                        <a:cubicBezTo>
                          <a:pt x="15050" y="11716"/>
                          <a:pt x="11716" y="15050"/>
                          <a:pt x="7525" y="15050"/>
                        </a:cubicBezTo>
                        <a:cubicBezTo>
                          <a:pt x="3334" y="15050"/>
                          <a:pt x="0" y="11716"/>
                          <a:pt x="0" y="7525"/>
                        </a:cubicBezTo>
                        <a:cubicBezTo>
                          <a:pt x="0" y="3334"/>
                          <a:pt x="3334" y="0"/>
                          <a:pt x="7525" y="0"/>
                        </a:cubicBezTo>
                        <a:cubicBezTo>
                          <a:pt x="11716" y="0"/>
                          <a:pt x="15050" y="3334"/>
                          <a:pt x="15050" y="75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8" name="Google Shape;868;p23"/>
                  <p:cNvSpPr/>
                  <p:nvPr/>
                </p:nvSpPr>
                <p:spPr>
                  <a:xfrm>
                    <a:off x="2377440" y="5641848"/>
                    <a:ext cx="15049" cy="150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49" h="15049" extrusionOk="0">
                        <a:moveTo>
                          <a:pt x="15049" y="7525"/>
                        </a:moveTo>
                        <a:cubicBezTo>
                          <a:pt x="15049" y="11716"/>
                          <a:pt x="11716" y="15050"/>
                          <a:pt x="7525" y="15050"/>
                        </a:cubicBezTo>
                        <a:cubicBezTo>
                          <a:pt x="3334" y="15050"/>
                          <a:pt x="0" y="11716"/>
                          <a:pt x="0" y="7525"/>
                        </a:cubicBezTo>
                        <a:cubicBezTo>
                          <a:pt x="0" y="3334"/>
                          <a:pt x="3334" y="0"/>
                          <a:pt x="7525" y="0"/>
                        </a:cubicBezTo>
                        <a:cubicBezTo>
                          <a:pt x="11716" y="0"/>
                          <a:pt x="15049" y="3334"/>
                          <a:pt x="15049" y="75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9" name="Google Shape;869;p23"/>
                  <p:cNvSpPr/>
                  <p:nvPr/>
                </p:nvSpPr>
                <p:spPr>
                  <a:xfrm>
                    <a:off x="2418016" y="5641848"/>
                    <a:ext cx="15049" cy="150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49" h="15049" extrusionOk="0">
                        <a:moveTo>
                          <a:pt x="15050" y="7525"/>
                        </a:moveTo>
                        <a:cubicBezTo>
                          <a:pt x="15050" y="11716"/>
                          <a:pt x="11716" y="15050"/>
                          <a:pt x="7525" y="15050"/>
                        </a:cubicBezTo>
                        <a:cubicBezTo>
                          <a:pt x="3334" y="15050"/>
                          <a:pt x="0" y="11716"/>
                          <a:pt x="0" y="7525"/>
                        </a:cubicBezTo>
                        <a:cubicBezTo>
                          <a:pt x="0" y="3334"/>
                          <a:pt x="3334" y="0"/>
                          <a:pt x="7525" y="0"/>
                        </a:cubicBezTo>
                        <a:cubicBezTo>
                          <a:pt x="11716" y="0"/>
                          <a:pt x="15050" y="3334"/>
                          <a:pt x="15050" y="75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0" name="Google Shape;870;p23"/>
                  <p:cNvSpPr/>
                  <p:nvPr/>
                </p:nvSpPr>
                <p:spPr>
                  <a:xfrm>
                    <a:off x="2458592" y="5641848"/>
                    <a:ext cx="15049" cy="150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49" h="15049" extrusionOk="0">
                        <a:moveTo>
                          <a:pt x="15050" y="7525"/>
                        </a:moveTo>
                        <a:cubicBezTo>
                          <a:pt x="15050" y="11716"/>
                          <a:pt x="11716" y="15050"/>
                          <a:pt x="7525" y="15050"/>
                        </a:cubicBezTo>
                        <a:cubicBezTo>
                          <a:pt x="3334" y="15050"/>
                          <a:pt x="0" y="11716"/>
                          <a:pt x="0" y="7525"/>
                        </a:cubicBezTo>
                        <a:cubicBezTo>
                          <a:pt x="0" y="3334"/>
                          <a:pt x="3334" y="0"/>
                          <a:pt x="7525" y="0"/>
                        </a:cubicBezTo>
                        <a:cubicBezTo>
                          <a:pt x="11716" y="0"/>
                          <a:pt x="15050" y="3334"/>
                          <a:pt x="15050" y="75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1" name="Google Shape;871;p23"/>
                  <p:cNvSpPr/>
                  <p:nvPr/>
                </p:nvSpPr>
                <p:spPr>
                  <a:xfrm>
                    <a:off x="2499169" y="5641848"/>
                    <a:ext cx="15049" cy="150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49" h="15049" extrusionOk="0">
                        <a:moveTo>
                          <a:pt x="15050" y="7525"/>
                        </a:moveTo>
                        <a:cubicBezTo>
                          <a:pt x="15050" y="11716"/>
                          <a:pt x="11716" y="15050"/>
                          <a:pt x="7525" y="15050"/>
                        </a:cubicBezTo>
                        <a:cubicBezTo>
                          <a:pt x="3334" y="15050"/>
                          <a:pt x="0" y="11716"/>
                          <a:pt x="0" y="7525"/>
                        </a:cubicBezTo>
                        <a:cubicBezTo>
                          <a:pt x="0" y="3334"/>
                          <a:pt x="3334" y="0"/>
                          <a:pt x="7525" y="0"/>
                        </a:cubicBezTo>
                        <a:cubicBezTo>
                          <a:pt x="11716" y="0"/>
                          <a:pt x="15050" y="3334"/>
                          <a:pt x="15050" y="75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872" name="Google Shape;872;p23"/>
              <p:cNvGrpSpPr/>
              <p:nvPr/>
            </p:nvGrpSpPr>
            <p:grpSpPr>
              <a:xfrm>
                <a:off x="1161625" y="3903897"/>
                <a:ext cx="215413" cy="215333"/>
                <a:chOff x="2288857" y="5187981"/>
                <a:chExt cx="258413" cy="258317"/>
              </a:xfrm>
            </p:grpSpPr>
            <p:sp>
              <p:nvSpPr>
                <p:cNvPr id="873" name="Google Shape;873;p23"/>
                <p:cNvSpPr/>
                <p:nvPr/>
              </p:nvSpPr>
              <p:spPr>
                <a:xfrm>
                  <a:off x="2288857" y="5187981"/>
                  <a:ext cx="258413" cy="258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13" h="258317" extrusionOk="0">
                      <a:moveTo>
                        <a:pt x="258413" y="129159"/>
                      </a:moveTo>
                      <a:cubicBezTo>
                        <a:pt x="258413" y="159544"/>
                        <a:pt x="247936" y="187452"/>
                        <a:pt x="230410" y="209454"/>
                      </a:cubicBezTo>
                      <a:cubicBezTo>
                        <a:pt x="206692" y="239268"/>
                        <a:pt x="170212" y="258318"/>
                        <a:pt x="129159" y="258318"/>
                      </a:cubicBezTo>
                      <a:cubicBezTo>
                        <a:pt x="88106" y="258318"/>
                        <a:pt x="51625" y="239268"/>
                        <a:pt x="28004" y="209454"/>
                      </a:cubicBezTo>
                      <a:cubicBezTo>
                        <a:pt x="27337" y="208597"/>
                        <a:pt x="26670" y="207740"/>
                        <a:pt x="26003" y="206788"/>
                      </a:cubicBezTo>
                      <a:cubicBezTo>
                        <a:pt x="9716" y="185166"/>
                        <a:pt x="0" y="158305"/>
                        <a:pt x="0" y="129159"/>
                      </a:cubicBezTo>
                      <a:cubicBezTo>
                        <a:pt x="0" y="57817"/>
                        <a:pt x="57817" y="0"/>
                        <a:pt x="129159" y="0"/>
                      </a:cubicBezTo>
                      <a:cubicBezTo>
                        <a:pt x="176784" y="0"/>
                        <a:pt x="218313" y="25717"/>
                        <a:pt x="240697" y="64008"/>
                      </a:cubicBezTo>
                      <a:cubicBezTo>
                        <a:pt x="251936" y="83153"/>
                        <a:pt x="258318" y="105442"/>
                        <a:pt x="258318" y="129159"/>
                      </a:cubicBezTo>
                      <a:lnTo>
                        <a:pt x="258413" y="12915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4" name="Google Shape;874;p23"/>
                <p:cNvSpPr/>
                <p:nvPr/>
              </p:nvSpPr>
              <p:spPr>
                <a:xfrm>
                  <a:off x="2316956" y="5234082"/>
                  <a:ext cx="202501" cy="2122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01" h="212216" extrusionOk="0">
                      <a:moveTo>
                        <a:pt x="202406" y="163353"/>
                      </a:moveTo>
                      <a:cubicBezTo>
                        <a:pt x="178689" y="193167"/>
                        <a:pt x="142208" y="212217"/>
                        <a:pt x="101155" y="212217"/>
                      </a:cubicBezTo>
                      <a:cubicBezTo>
                        <a:pt x="60103" y="212217"/>
                        <a:pt x="23622" y="193167"/>
                        <a:pt x="0" y="163353"/>
                      </a:cubicBezTo>
                      <a:cubicBezTo>
                        <a:pt x="9525" y="122682"/>
                        <a:pt x="42958" y="91249"/>
                        <a:pt x="84677" y="84582"/>
                      </a:cubicBezTo>
                      <a:cubicBezTo>
                        <a:pt x="68675" y="78010"/>
                        <a:pt x="57341" y="62293"/>
                        <a:pt x="57341" y="43910"/>
                      </a:cubicBezTo>
                      <a:cubicBezTo>
                        <a:pt x="57341" y="19717"/>
                        <a:pt x="76962" y="0"/>
                        <a:pt x="101251" y="0"/>
                      </a:cubicBezTo>
                      <a:cubicBezTo>
                        <a:pt x="125539" y="0"/>
                        <a:pt x="145161" y="19717"/>
                        <a:pt x="145161" y="43910"/>
                      </a:cubicBezTo>
                      <a:cubicBezTo>
                        <a:pt x="145161" y="62293"/>
                        <a:pt x="133826" y="78010"/>
                        <a:pt x="117824" y="84582"/>
                      </a:cubicBezTo>
                      <a:cubicBezTo>
                        <a:pt x="159544" y="91249"/>
                        <a:pt x="192976" y="122682"/>
                        <a:pt x="202501" y="163353"/>
                      </a:cubicBezTo>
                      <a:lnTo>
                        <a:pt x="202406" y="16335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875" name="Google Shape;875;p23"/>
            <p:cNvSpPr/>
            <p:nvPr/>
          </p:nvSpPr>
          <p:spPr>
            <a:xfrm>
              <a:off x="5401558" y="4012919"/>
              <a:ext cx="172878" cy="28080"/>
            </a:xfrm>
            <a:custGeom>
              <a:avLst/>
              <a:gdLst/>
              <a:ahLst/>
              <a:cxnLst/>
              <a:rect l="l" t="t" r="r" b="b"/>
              <a:pathLst>
                <a:path w="157162" h="25527" extrusionOk="0">
                  <a:moveTo>
                    <a:pt x="144399" y="25527"/>
                  </a:moveTo>
                  <a:lnTo>
                    <a:pt x="12764" y="25527"/>
                  </a:lnTo>
                  <a:cubicBezTo>
                    <a:pt x="5715" y="25527"/>
                    <a:pt x="0" y="19812"/>
                    <a:pt x="0" y="12764"/>
                  </a:cubicBezTo>
                  <a:lnTo>
                    <a:pt x="0" y="12764"/>
                  </a:lnTo>
                  <a:cubicBezTo>
                    <a:pt x="0" y="5715"/>
                    <a:pt x="5715" y="0"/>
                    <a:pt x="12764" y="0"/>
                  </a:cubicBezTo>
                  <a:lnTo>
                    <a:pt x="144399" y="0"/>
                  </a:lnTo>
                  <a:cubicBezTo>
                    <a:pt x="151448" y="0"/>
                    <a:pt x="157163" y="5715"/>
                    <a:pt x="157163" y="12764"/>
                  </a:cubicBezTo>
                  <a:lnTo>
                    <a:pt x="157163" y="12764"/>
                  </a:lnTo>
                  <a:cubicBezTo>
                    <a:pt x="157163" y="19812"/>
                    <a:pt x="151448" y="25527"/>
                    <a:pt x="144399" y="255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/>
              <a:t>Стек технологий на backend</a:t>
            </a:r>
            <a:endParaRPr/>
          </a:p>
        </p:txBody>
      </p:sp>
      <p:sp>
        <p:nvSpPr>
          <p:cNvPr id="1079" name="Google Shape;1079;p32"/>
          <p:cNvSpPr txBox="1"/>
          <p:nvPr/>
        </p:nvSpPr>
        <p:spPr>
          <a:xfrm>
            <a:off x="1088540" y="1338900"/>
            <a:ext cx="17571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 err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Fastapi</a:t>
            </a:r>
            <a:endParaRPr sz="1800" b="1" i="0" u="none" strike="noStrike" cap="none" dirty="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1080" name="Google Shape;1080;p32"/>
          <p:cNvSpPr txBox="1"/>
          <p:nvPr/>
        </p:nvSpPr>
        <p:spPr>
          <a:xfrm>
            <a:off x="1088540" y="2736696"/>
            <a:ext cx="17571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1081" name="Google Shape;1081;p32"/>
          <p:cNvSpPr txBox="1"/>
          <p:nvPr/>
        </p:nvSpPr>
        <p:spPr>
          <a:xfrm>
            <a:off x="11224936" y="1026648"/>
            <a:ext cx="465312" cy="155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1082" name="Google Shape;1082;p32"/>
          <p:cNvSpPr txBox="1"/>
          <p:nvPr/>
        </p:nvSpPr>
        <p:spPr>
          <a:xfrm>
            <a:off x="1088540" y="3720414"/>
            <a:ext cx="17571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 i="0" u="none" strike="noStrike" cap="none" dirty="0" err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PostgreSQL</a:t>
            </a:r>
            <a:endParaRPr sz="1800" b="1" i="0" u="none" strike="noStrike" cap="none" dirty="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pic>
        <p:nvPicPr>
          <p:cNvPr id="1086" name="Google Shape;1086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191" y="3720415"/>
            <a:ext cx="751435" cy="751435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32"/>
          <p:cNvSpPr txBox="1"/>
          <p:nvPr/>
        </p:nvSpPr>
        <p:spPr>
          <a:xfrm>
            <a:off x="7074286" y="2505860"/>
            <a:ext cx="17571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 i="0" u="none" strike="noStrike" cap="none" dirty="0" err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Docker</a:t>
            </a:r>
            <a:endParaRPr sz="1800" b="1" i="0" u="none" strike="noStrike" cap="none" dirty="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pic>
        <p:nvPicPr>
          <p:cNvPr id="1088" name="Google Shape;1088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43367" y="2548965"/>
            <a:ext cx="1161265" cy="6532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9" name="Google Shape;1089;p32"/>
          <p:cNvGrpSpPr/>
          <p:nvPr/>
        </p:nvGrpSpPr>
        <p:grpSpPr>
          <a:xfrm>
            <a:off x="2820868" y="1478894"/>
            <a:ext cx="3502263" cy="2951424"/>
            <a:chOff x="2820853" y="1403508"/>
            <a:chExt cx="3502263" cy="2951424"/>
          </a:xfrm>
        </p:grpSpPr>
        <p:sp>
          <p:nvSpPr>
            <p:cNvPr id="1090" name="Google Shape;1090;p32"/>
            <p:cNvSpPr/>
            <p:nvPr/>
          </p:nvSpPr>
          <p:spPr>
            <a:xfrm>
              <a:off x="2942335" y="1403508"/>
              <a:ext cx="3260177" cy="2951424"/>
            </a:xfrm>
            <a:custGeom>
              <a:avLst/>
              <a:gdLst/>
              <a:ahLst/>
              <a:cxnLst/>
              <a:rect l="l" t="t" r="r" b="b"/>
              <a:pathLst>
                <a:path w="122402" h="110810" fill="none" extrusionOk="0">
                  <a:moveTo>
                    <a:pt x="25335" y="0"/>
                  </a:moveTo>
                  <a:cubicBezTo>
                    <a:pt x="10008" y="11148"/>
                    <a:pt x="0" y="29199"/>
                    <a:pt x="0" y="49594"/>
                  </a:cubicBezTo>
                  <a:cubicBezTo>
                    <a:pt x="0" y="83416"/>
                    <a:pt x="27394" y="110810"/>
                    <a:pt x="61185" y="110810"/>
                  </a:cubicBezTo>
                  <a:cubicBezTo>
                    <a:pt x="95007" y="110810"/>
                    <a:pt x="122401" y="83416"/>
                    <a:pt x="122401" y="49594"/>
                  </a:cubicBezTo>
                  <a:cubicBezTo>
                    <a:pt x="122401" y="29199"/>
                    <a:pt x="112394" y="11116"/>
                    <a:pt x="97034" y="0"/>
                  </a:cubicBezTo>
                </a:path>
              </a:pathLst>
            </a:custGeom>
            <a:noFill/>
            <a:ln w="95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32"/>
            <p:cNvSpPr/>
            <p:nvPr/>
          </p:nvSpPr>
          <p:spPr>
            <a:xfrm>
              <a:off x="2820853" y="1675958"/>
              <a:ext cx="504440" cy="27"/>
            </a:xfrm>
            <a:custGeom>
              <a:avLst/>
              <a:gdLst/>
              <a:ahLst/>
              <a:cxnLst/>
              <a:rect l="l" t="t" r="r" b="b"/>
              <a:pathLst>
                <a:path w="18939" h="1" fill="none" extrusionOk="0">
                  <a:moveTo>
                    <a:pt x="1" y="0"/>
                  </a:moveTo>
                  <a:lnTo>
                    <a:pt x="18939" y="0"/>
                  </a:lnTo>
                </a:path>
              </a:pathLst>
            </a:custGeom>
            <a:noFill/>
            <a:ln w="95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32"/>
            <p:cNvSpPr/>
            <p:nvPr/>
          </p:nvSpPr>
          <p:spPr>
            <a:xfrm>
              <a:off x="2820853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1" y="1"/>
                  </a:moveTo>
                  <a:lnTo>
                    <a:pt x="26888" y="1"/>
                  </a:lnTo>
                </a:path>
              </a:pathLst>
            </a:custGeom>
            <a:noFill/>
            <a:ln w="95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32"/>
            <p:cNvSpPr/>
            <p:nvPr/>
          </p:nvSpPr>
          <p:spPr>
            <a:xfrm>
              <a:off x="5818676" y="1675958"/>
              <a:ext cx="504440" cy="27"/>
            </a:xfrm>
            <a:custGeom>
              <a:avLst/>
              <a:gdLst/>
              <a:ahLst/>
              <a:cxnLst/>
              <a:rect l="l" t="t" r="r" b="b"/>
              <a:pathLst>
                <a:path w="18939" h="1" fill="none" extrusionOk="0">
                  <a:moveTo>
                    <a:pt x="18939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32"/>
            <p:cNvSpPr/>
            <p:nvPr/>
          </p:nvSpPr>
          <p:spPr>
            <a:xfrm>
              <a:off x="3623872" y="1880914"/>
              <a:ext cx="1896226" cy="1175030"/>
            </a:xfrm>
            <a:custGeom>
              <a:avLst/>
              <a:gdLst/>
              <a:ahLst/>
              <a:cxnLst/>
              <a:rect l="l" t="t" r="r" b="b"/>
              <a:pathLst>
                <a:path w="71193" h="44116" extrusionOk="0">
                  <a:moveTo>
                    <a:pt x="3421" y="1"/>
                  </a:moveTo>
                  <a:cubicBezTo>
                    <a:pt x="1553" y="1"/>
                    <a:pt x="1" y="1521"/>
                    <a:pt x="1" y="3421"/>
                  </a:cubicBezTo>
                  <a:lnTo>
                    <a:pt x="1" y="40695"/>
                  </a:lnTo>
                  <a:cubicBezTo>
                    <a:pt x="1" y="42595"/>
                    <a:pt x="1553" y="44116"/>
                    <a:pt x="3421" y="44116"/>
                  </a:cubicBezTo>
                  <a:lnTo>
                    <a:pt x="67773" y="44116"/>
                  </a:lnTo>
                  <a:cubicBezTo>
                    <a:pt x="69641" y="44116"/>
                    <a:pt x="71193" y="42595"/>
                    <a:pt x="71193" y="40695"/>
                  </a:cubicBezTo>
                  <a:lnTo>
                    <a:pt x="71193" y="3421"/>
                  </a:lnTo>
                  <a:cubicBezTo>
                    <a:pt x="71193" y="1521"/>
                    <a:pt x="69641" y="1"/>
                    <a:pt x="67773" y="1"/>
                  </a:cubicBezTo>
                  <a:lnTo>
                    <a:pt x="342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32"/>
            <p:cNvSpPr/>
            <p:nvPr/>
          </p:nvSpPr>
          <p:spPr>
            <a:xfrm>
              <a:off x="3331180" y="3017962"/>
              <a:ext cx="2481610" cy="455512"/>
            </a:xfrm>
            <a:custGeom>
              <a:avLst/>
              <a:gdLst/>
              <a:ahLst/>
              <a:cxnLst/>
              <a:rect l="l" t="t" r="r" b="b"/>
              <a:pathLst>
                <a:path w="93171" h="17102" extrusionOk="0">
                  <a:moveTo>
                    <a:pt x="14410" y="0"/>
                  </a:moveTo>
                  <a:cubicBezTo>
                    <a:pt x="12542" y="0"/>
                    <a:pt x="10610" y="634"/>
                    <a:pt x="10103" y="1394"/>
                  </a:cubicBezTo>
                  <a:lnTo>
                    <a:pt x="507" y="15740"/>
                  </a:lnTo>
                  <a:cubicBezTo>
                    <a:pt x="1" y="16468"/>
                    <a:pt x="1616" y="17102"/>
                    <a:pt x="4118" y="17102"/>
                  </a:cubicBezTo>
                  <a:lnTo>
                    <a:pt x="89086" y="17102"/>
                  </a:lnTo>
                  <a:cubicBezTo>
                    <a:pt x="91556" y="17102"/>
                    <a:pt x="93171" y="16468"/>
                    <a:pt x="92664" y="15740"/>
                  </a:cubicBezTo>
                  <a:lnTo>
                    <a:pt x="83069" y="1394"/>
                  </a:lnTo>
                  <a:cubicBezTo>
                    <a:pt x="82594" y="634"/>
                    <a:pt x="80630" y="0"/>
                    <a:pt x="78762" y="0"/>
                  </a:cubicBezTo>
                  <a:lnTo>
                    <a:pt x="1441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32"/>
            <p:cNvSpPr/>
            <p:nvPr/>
          </p:nvSpPr>
          <p:spPr>
            <a:xfrm>
              <a:off x="3338771" y="3444761"/>
              <a:ext cx="2467280" cy="81849"/>
            </a:xfrm>
            <a:custGeom>
              <a:avLst/>
              <a:gdLst/>
              <a:ahLst/>
              <a:cxnLst/>
              <a:rect l="l" t="t" r="r" b="b"/>
              <a:pathLst>
                <a:path w="92633" h="3073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1869"/>
                    <a:pt x="3358" y="3073"/>
                    <a:pt x="5543" y="3073"/>
                  </a:cubicBezTo>
                  <a:lnTo>
                    <a:pt x="87091" y="3073"/>
                  </a:lnTo>
                  <a:cubicBezTo>
                    <a:pt x="89276" y="3073"/>
                    <a:pt x="92633" y="1869"/>
                    <a:pt x="92474" y="1"/>
                  </a:cubicBezTo>
                  <a:lnTo>
                    <a:pt x="92474" y="1"/>
                  </a:lnTo>
                  <a:cubicBezTo>
                    <a:pt x="92443" y="603"/>
                    <a:pt x="90954" y="1078"/>
                    <a:pt x="88801" y="1078"/>
                  </a:cubicBezTo>
                  <a:lnTo>
                    <a:pt x="3833" y="1078"/>
                  </a:lnTo>
                  <a:cubicBezTo>
                    <a:pt x="1679" y="1078"/>
                    <a:pt x="191" y="603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32"/>
            <p:cNvSpPr/>
            <p:nvPr/>
          </p:nvSpPr>
          <p:spPr>
            <a:xfrm>
              <a:off x="3747032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1046" y="1"/>
                  </a:moveTo>
                  <a:cubicBezTo>
                    <a:pt x="697" y="1"/>
                    <a:pt x="380" y="96"/>
                    <a:pt x="317" y="223"/>
                  </a:cubicBezTo>
                  <a:cubicBezTo>
                    <a:pt x="222" y="381"/>
                    <a:pt x="190" y="476"/>
                    <a:pt x="95" y="634"/>
                  </a:cubicBezTo>
                  <a:cubicBezTo>
                    <a:pt x="0" y="761"/>
                    <a:pt x="222" y="856"/>
                    <a:pt x="571" y="856"/>
                  </a:cubicBezTo>
                  <a:lnTo>
                    <a:pt x="2946" y="856"/>
                  </a:lnTo>
                  <a:cubicBezTo>
                    <a:pt x="3262" y="856"/>
                    <a:pt x="3579" y="761"/>
                    <a:pt x="3642" y="634"/>
                  </a:cubicBezTo>
                  <a:cubicBezTo>
                    <a:pt x="3737" y="476"/>
                    <a:pt x="3769" y="381"/>
                    <a:pt x="3864" y="223"/>
                  </a:cubicBezTo>
                  <a:cubicBezTo>
                    <a:pt x="3927" y="96"/>
                    <a:pt x="3706" y="1"/>
                    <a:pt x="3389" y="1"/>
                  </a:cubicBezTo>
                  <a:lnTo>
                    <a:pt x="104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32"/>
            <p:cNvSpPr/>
            <p:nvPr/>
          </p:nvSpPr>
          <p:spPr>
            <a:xfrm>
              <a:off x="3858366" y="3062656"/>
              <a:ext cx="102944" cy="22800"/>
            </a:xfrm>
            <a:custGeom>
              <a:avLst/>
              <a:gdLst/>
              <a:ahLst/>
              <a:cxnLst/>
              <a:rect l="l" t="t" r="r" b="b"/>
              <a:pathLst>
                <a:path w="3865" h="856" extrusionOk="0">
                  <a:moveTo>
                    <a:pt x="951" y="1"/>
                  </a:moveTo>
                  <a:cubicBezTo>
                    <a:pt x="634" y="1"/>
                    <a:pt x="317" y="96"/>
                    <a:pt x="286" y="223"/>
                  </a:cubicBezTo>
                  <a:cubicBezTo>
                    <a:pt x="191" y="381"/>
                    <a:pt x="127" y="476"/>
                    <a:pt x="64" y="634"/>
                  </a:cubicBezTo>
                  <a:cubicBezTo>
                    <a:pt x="1" y="761"/>
                    <a:pt x="222" y="856"/>
                    <a:pt x="539" y="856"/>
                  </a:cubicBezTo>
                  <a:lnTo>
                    <a:pt x="2946" y="856"/>
                  </a:lnTo>
                  <a:cubicBezTo>
                    <a:pt x="3263" y="856"/>
                    <a:pt x="3579" y="761"/>
                    <a:pt x="3611" y="634"/>
                  </a:cubicBezTo>
                  <a:cubicBezTo>
                    <a:pt x="3706" y="476"/>
                    <a:pt x="3738" y="381"/>
                    <a:pt x="3801" y="223"/>
                  </a:cubicBezTo>
                  <a:cubicBezTo>
                    <a:pt x="3864" y="96"/>
                    <a:pt x="3643" y="1"/>
                    <a:pt x="3326" y="1"/>
                  </a:cubicBezTo>
                  <a:lnTo>
                    <a:pt x="95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32"/>
            <p:cNvSpPr/>
            <p:nvPr/>
          </p:nvSpPr>
          <p:spPr>
            <a:xfrm>
              <a:off x="3968875" y="3062656"/>
              <a:ext cx="102092" cy="22800"/>
            </a:xfrm>
            <a:custGeom>
              <a:avLst/>
              <a:gdLst/>
              <a:ahLst/>
              <a:cxnLst/>
              <a:rect l="l" t="t" r="r" b="b"/>
              <a:pathLst>
                <a:path w="3833" h="856" extrusionOk="0">
                  <a:moveTo>
                    <a:pt x="919" y="1"/>
                  </a:moveTo>
                  <a:cubicBezTo>
                    <a:pt x="602" y="1"/>
                    <a:pt x="285" y="96"/>
                    <a:pt x="254" y="223"/>
                  </a:cubicBezTo>
                  <a:cubicBezTo>
                    <a:pt x="190" y="381"/>
                    <a:pt x="127" y="476"/>
                    <a:pt x="64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42" y="634"/>
                  </a:cubicBezTo>
                  <a:cubicBezTo>
                    <a:pt x="3706" y="476"/>
                    <a:pt x="3737" y="381"/>
                    <a:pt x="3769" y="223"/>
                  </a:cubicBezTo>
                  <a:cubicBezTo>
                    <a:pt x="3832" y="96"/>
                    <a:pt x="3611" y="1"/>
                    <a:pt x="3262" y="1"/>
                  </a:cubicBezTo>
                  <a:lnTo>
                    <a:pt x="91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32"/>
            <p:cNvSpPr/>
            <p:nvPr/>
          </p:nvSpPr>
          <p:spPr>
            <a:xfrm>
              <a:off x="4080209" y="3062656"/>
              <a:ext cx="100414" cy="22800"/>
            </a:xfrm>
            <a:custGeom>
              <a:avLst/>
              <a:gdLst/>
              <a:ahLst/>
              <a:cxnLst/>
              <a:rect l="l" t="t" r="r" b="b"/>
              <a:pathLst>
                <a:path w="3770" h="856" extrusionOk="0">
                  <a:moveTo>
                    <a:pt x="856" y="1"/>
                  </a:moveTo>
                  <a:cubicBezTo>
                    <a:pt x="539" y="1"/>
                    <a:pt x="222" y="96"/>
                    <a:pt x="191" y="223"/>
                  </a:cubicBezTo>
                  <a:cubicBezTo>
                    <a:pt x="127" y="381"/>
                    <a:pt x="96" y="476"/>
                    <a:pt x="64" y="634"/>
                  </a:cubicBezTo>
                  <a:cubicBezTo>
                    <a:pt x="1" y="761"/>
                    <a:pt x="254" y="856"/>
                    <a:pt x="571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11" y="634"/>
                  </a:cubicBezTo>
                  <a:cubicBezTo>
                    <a:pt x="3674" y="476"/>
                    <a:pt x="3674" y="381"/>
                    <a:pt x="3738" y="223"/>
                  </a:cubicBezTo>
                  <a:cubicBezTo>
                    <a:pt x="3769" y="96"/>
                    <a:pt x="3516" y="1"/>
                    <a:pt x="3199" y="1"/>
                  </a:cubicBezTo>
                  <a:lnTo>
                    <a:pt x="85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32"/>
            <p:cNvSpPr/>
            <p:nvPr/>
          </p:nvSpPr>
          <p:spPr>
            <a:xfrm>
              <a:off x="4191570" y="3062656"/>
              <a:ext cx="98709" cy="22800"/>
            </a:xfrm>
            <a:custGeom>
              <a:avLst/>
              <a:gdLst/>
              <a:ahLst/>
              <a:cxnLst/>
              <a:rect l="l" t="t" r="r" b="b"/>
              <a:pathLst>
                <a:path w="3706" h="856" extrusionOk="0">
                  <a:moveTo>
                    <a:pt x="792" y="1"/>
                  </a:moveTo>
                  <a:cubicBezTo>
                    <a:pt x="475" y="1"/>
                    <a:pt x="158" y="96"/>
                    <a:pt x="127" y="223"/>
                  </a:cubicBezTo>
                  <a:cubicBezTo>
                    <a:pt x="95" y="381"/>
                    <a:pt x="63" y="476"/>
                    <a:pt x="32" y="634"/>
                  </a:cubicBezTo>
                  <a:cubicBezTo>
                    <a:pt x="0" y="761"/>
                    <a:pt x="222" y="856"/>
                    <a:pt x="570" y="856"/>
                  </a:cubicBezTo>
                  <a:lnTo>
                    <a:pt x="2945" y="856"/>
                  </a:lnTo>
                  <a:cubicBezTo>
                    <a:pt x="3294" y="856"/>
                    <a:pt x="3579" y="761"/>
                    <a:pt x="3610" y="634"/>
                  </a:cubicBezTo>
                  <a:cubicBezTo>
                    <a:pt x="3642" y="476"/>
                    <a:pt x="3642" y="381"/>
                    <a:pt x="3674" y="223"/>
                  </a:cubicBezTo>
                  <a:cubicBezTo>
                    <a:pt x="3705" y="96"/>
                    <a:pt x="3452" y="1"/>
                    <a:pt x="3135" y="1"/>
                  </a:cubicBezTo>
                  <a:lnTo>
                    <a:pt x="79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32"/>
            <p:cNvSpPr/>
            <p:nvPr/>
          </p:nvSpPr>
          <p:spPr>
            <a:xfrm>
              <a:off x="4302052" y="3062656"/>
              <a:ext cx="97031" cy="22800"/>
            </a:xfrm>
            <a:custGeom>
              <a:avLst/>
              <a:gdLst/>
              <a:ahLst/>
              <a:cxnLst/>
              <a:rect l="l" t="t" r="r" b="b"/>
              <a:pathLst>
                <a:path w="3643" h="856" extrusionOk="0">
                  <a:moveTo>
                    <a:pt x="729" y="1"/>
                  </a:moveTo>
                  <a:cubicBezTo>
                    <a:pt x="412" y="1"/>
                    <a:pt x="127" y="96"/>
                    <a:pt x="96" y="223"/>
                  </a:cubicBezTo>
                  <a:cubicBezTo>
                    <a:pt x="96" y="381"/>
                    <a:pt x="64" y="476"/>
                    <a:pt x="32" y="634"/>
                  </a:cubicBezTo>
                  <a:cubicBezTo>
                    <a:pt x="1" y="761"/>
                    <a:pt x="254" y="856"/>
                    <a:pt x="602" y="856"/>
                  </a:cubicBezTo>
                  <a:lnTo>
                    <a:pt x="2978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611" y="476"/>
                    <a:pt x="3611" y="381"/>
                    <a:pt x="3643" y="223"/>
                  </a:cubicBezTo>
                  <a:cubicBezTo>
                    <a:pt x="3643" y="96"/>
                    <a:pt x="3421" y="1"/>
                    <a:pt x="3073" y="1"/>
                  </a:cubicBezTo>
                  <a:lnTo>
                    <a:pt x="72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32"/>
            <p:cNvSpPr/>
            <p:nvPr/>
          </p:nvSpPr>
          <p:spPr>
            <a:xfrm>
              <a:off x="4413413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65" y="1"/>
                  </a:moveTo>
                  <a:cubicBezTo>
                    <a:pt x="348" y="1"/>
                    <a:pt x="63" y="96"/>
                    <a:pt x="63" y="223"/>
                  </a:cubicBezTo>
                  <a:cubicBezTo>
                    <a:pt x="32" y="381"/>
                    <a:pt x="32" y="476"/>
                    <a:pt x="0" y="634"/>
                  </a:cubicBezTo>
                  <a:cubicBezTo>
                    <a:pt x="0" y="761"/>
                    <a:pt x="253" y="856"/>
                    <a:pt x="602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579" y="476"/>
                    <a:pt x="3579" y="381"/>
                    <a:pt x="3610" y="223"/>
                  </a:cubicBezTo>
                  <a:cubicBezTo>
                    <a:pt x="3610" y="96"/>
                    <a:pt x="3357" y="1"/>
                    <a:pt x="3009" y="1"/>
                  </a:cubicBezTo>
                  <a:lnTo>
                    <a:pt x="66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32"/>
            <p:cNvSpPr/>
            <p:nvPr/>
          </p:nvSpPr>
          <p:spPr>
            <a:xfrm>
              <a:off x="4524747" y="3062656"/>
              <a:ext cx="95327" cy="22800"/>
            </a:xfrm>
            <a:custGeom>
              <a:avLst/>
              <a:gdLst/>
              <a:ahLst/>
              <a:cxnLst/>
              <a:rect l="l" t="t" r="r" b="b"/>
              <a:pathLst>
                <a:path w="3579" h="856" extrusionOk="0">
                  <a:moveTo>
                    <a:pt x="602" y="1"/>
                  </a:moveTo>
                  <a:cubicBezTo>
                    <a:pt x="285" y="1"/>
                    <a:pt x="0" y="96"/>
                    <a:pt x="0" y="223"/>
                  </a:cubicBezTo>
                  <a:cubicBezTo>
                    <a:pt x="0" y="381"/>
                    <a:pt x="0" y="476"/>
                    <a:pt x="0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47" y="634"/>
                  </a:cubicBezTo>
                  <a:cubicBezTo>
                    <a:pt x="3547" y="476"/>
                    <a:pt x="3547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32"/>
            <p:cNvSpPr/>
            <p:nvPr/>
          </p:nvSpPr>
          <p:spPr>
            <a:xfrm>
              <a:off x="4634404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02" y="1"/>
                  </a:moveTo>
                  <a:cubicBezTo>
                    <a:pt x="254" y="1"/>
                    <a:pt x="0" y="96"/>
                    <a:pt x="0" y="223"/>
                  </a:cubicBezTo>
                  <a:cubicBezTo>
                    <a:pt x="32" y="381"/>
                    <a:pt x="32" y="476"/>
                    <a:pt x="32" y="634"/>
                  </a:cubicBezTo>
                  <a:cubicBezTo>
                    <a:pt x="32" y="761"/>
                    <a:pt x="317" y="856"/>
                    <a:pt x="634" y="856"/>
                  </a:cubicBezTo>
                  <a:lnTo>
                    <a:pt x="3009" y="856"/>
                  </a:lnTo>
                  <a:cubicBezTo>
                    <a:pt x="3357" y="856"/>
                    <a:pt x="3611" y="761"/>
                    <a:pt x="3611" y="634"/>
                  </a:cubicBezTo>
                  <a:cubicBezTo>
                    <a:pt x="3579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32"/>
            <p:cNvSpPr/>
            <p:nvPr/>
          </p:nvSpPr>
          <p:spPr>
            <a:xfrm>
              <a:off x="4744060" y="3062656"/>
              <a:ext cx="97857" cy="22800"/>
            </a:xfrm>
            <a:custGeom>
              <a:avLst/>
              <a:gdLst/>
              <a:ahLst/>
              <a:cxnLst/>
              <a:rect l="l" t="t" r="r" b="b"/>
              <a:pathLst>
                <a:path w="3674" h="856" extrusionOk="0">
                  <a:moveTo>
                    <a:pt x="602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32" y="381"/>
                    <a:pt x="64" y="476"/>
                    <a:pt x="64" y="634"/>
                  </a:cubicBezTo>
                  <a:cubicBezTo>
                    <a:pt x="95" y="761"/>
                    <a:pt x="380" y="856"/>
                    <a:pt x="697" y="856"/>
                  </a:cubicBezTo>
                  <a:lnTo>
                    <a:pt x="3072" y="856"/>
                  </a:lnTo>
                  <a:cubicBezTo>
                    <a:pt x="3421" y="856"/>
                    <a:pt x="3674" y="761"/>
                    <a:pt x="3642" y="634"/>
                  </a:cubicBezTo>
                  <a:cubicBezTo>
                    <a:pt x="3611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32"/>
            <p:cNvSpPr/>
            <p:nvPr/>
          </p:nvSpPr>
          <p:spPr>
            <a:xfrm>
              <a:off x="4853716" y="3062656"/>
              <a:ext cx="99562" cy="22800"/>
            </a:xfrm>
            <a:custGeom>
              <a:avLst/>
              <a:gdLst/>
              <a:ahLst/>
              <a:cxnLst/>
              <a:rect l="l" t="t" r="r" b="b"/>
              <a:pathLst>
                <a:path w="3738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64" y="381"/>
                    <a:pt x="95" y="476"/>
                    <a:pt x="127" y="634"/>
                  </a:cubicBezTo>
                  <a:cubicBezTo>
                    <a:pt x="159" y="761"/>
                    <a:pt x="444" y="856"/>
                    <a:pt x="760" y="856"/>
                  </a:cubicBezTo>
                  <a:lnTo>
                    <a:pt x="3167" y="856"/>
                  </a:lnTo>
                  <a:cubicBezTo>
                    <a:pt x="3484" y="856"/>
                    <a:pt x="3737" y="761"/>
                    <a:pt x="3706" y="634"/>
                  </a:cubicBezTo>
                  <a:cubicBezTo>
                    <a:pt x="3642" y="476"/>
                    <a:pt x="3611" y="381"/>
                    <a:pt x="3579" y="223"/>
                  </a:cubicBezTo>
                  <a:cubicBezTo>
                    <a:pt x="3547" y="96"/>
                    <a:pt x="3262" y="1"/>
                    <a:pt x="2946" y="1"/>
                  </a:cubicBezTo>
                  <a:lnTo>
                    <a:pt x="57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32"/>
            <p:cNvSpPr/>
            <p:nvPr/>
          </p:nvSpPr>
          <p:spPr>
            <a:xfrm>
              <a:off x="4963373" y="3062656"/>
              <a:ext cx="100387" cy="22800"/>
            </a:xfrm>
            <a:custGeom>
              <a:avLst/>
              <a:gdLst/>
              <a:ahLst/>
              <a:cxnLst/>
              <a:rect l="l" t="t" r="r" b="b"/>
              <a:pathLst>
                <a:path w="3769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95" y="381"/>
                    <a:pt x="127" y="476"/>
                    <a:pt x="159" y="634"/>
                  </a:cubicBezTo>
                  <a:cubicBezTo>
                    <a:pt x="190" y="761"/>
                    <a:pt x="475" y="856"/>
                    <a:pt x="824" y="856"/>
                  </a:cubicBezTo>
                  <a:lnTo>
                    <a:pt x="3199" y="856"/>
                  </a:lnTo>
                  <a:cubicBezTo>
                    <a:pt x="3516" y="856"/>
                    <a:pt x="3769" y="761"/>
                    <a:pt x="3737" y="634"/>
                  </a:cubicBezTo>
                  <a:cubicBezTo>
                    <a:pt x="3674" y="476"/>
                    <a:pt x="3642" y="381"/>
                    <a:pt x="3579" y="223"/>
                  </a:cubicBezTo>
                  <a:cubicBezTo>
                    <a:pt x="3547" y="96"/>
                    <a:pt x="3231" y="1"/>
                    <a:pt x="2914" y="1"/>
                  </a:cubicBezTo>
                  <a:lnTo>
                    <a:pt x="57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32"/>
            <p:cNvSpPr/>
            <p:nvPr/>
          </p:nvSpPr>
          <p:spPr>
            <a:xfrm>
              <a:off x="5073029" y="3062656"/>
              <a:ext cx="101240" cy="22800"/>
            </a:xfrm>
            <a:custGeom>
              <a:avLst/>
              <a:gdLst/>
              <a:ahLst/>
              <a:cxnLst/>
              <a:rect l="l" t="t" r="r" b="b"/>
              <a:pathLst>
                <a:path w="3801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95" y="381"/>
                    <a:pt x="127" y="476"/>
                    <a:pt x="190" y="634"/>
                  </a:cubicBezTo>
                  <a:cubicBezTo>
                    <a:pt x="254" y="761"/>
                    <a:pt x="539" y="856"/>
                    <a:pt x="887" y="856"/>
                  </a:cubicBezTo>
                  <a:lnTo>
                    <a:pt x="3262" y="856"/>
                  </a:lnTo>
                  <a:cubicBezTo>
                    <a:pt x="3579" y="856"/>
                    <a:pt x="3801" y="761"/>
                    <a:pt x="3769" y="634"/>
                  </a:cubicBezTo>
                  <a:cubicBezTo>
                    <a:pt x="3706" y="476"/>
                    <a:pt x="3642" y="381"/>
                    <a:pt x="3579" y="223"/>
                  </a:cubicBezTo>
                  <a:cubicBezTo>
                    <a:pt x="3547" y="96"/>
                    <a:pt x="3230" y="1"/>
                    <a:pt x="2914" y="1"/>
                  </a:cubicBezTo>
                  <a:lnTo>
                    <a:pt x="57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32"/>
            <p:cNvSpPr/>
            <p:nvPr/>
          </p:nvSpPr>
          <p:spPr>
            <a:xfrm>
              <a:off x="5182685" y="3062656"/>
              <a:ext cx="102918" cy="22800"/>
            </a:xfrm>
            <a:custGeom>
              <a:avLst/>
              <a:gdLst/>
              <a:ahLst/>
              <a:cxnLst/>
              <a:rect l="l" t="t" r="r" b="b"/>
              <a:pathLst>
                <a:path w="3864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27" y="381"/>
                    <a:pt x="159" y="476"/>
                    <a:pt x="254" y="634"/>
                  </a:cubicBezTo>
                  <a:cubicBezTo>
                    <a:pt x="285" y="761"/>
                    <a:pt x="602" y="856"/>
                    <a:pt x="919" y="856"/>
                  </a:cubicBezTo>
                  <a:lnTo>
                    <a:pt x="3325" y="856"/>
                  </a:lnTo>
                  <a:cubicBezTo>
                    <a:pt x="3642" y="856"/>
                    <a:pt x="3864" y="761"/>
                    <a:pt x="3801" y="634"/>
                  </a:cubicBezTo>
                  <a:cubicBezTo>
                    <a:pt x="3737" y="476"/>
                    <a:pt x="3674" y="381"/>
                    <a:pt x="3610" y="223"/>
                  </a:cubicBezTo>
                  <a:cubicBezTo>
                    <a:pt x="3547" y="96"/>
                    <a:pt x="3230" y="1"/>
                    <a:pt x="2914" y="1"/>
                  </a:cubicBezTo>
                  <a:lnTo>
                    <a:pt x="57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32"/>
            <p:cNvSpPr/>
            <p:nvPr/>
          </p:nvSpPr>
          <p:spPr>
            <a:xfrm>
              <a:off x="5292341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539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59" y="381"/>
                    <a:pt x="190" y="476"/>
                    <a:pt x="285" y="634"/>
                  </a:cubicBezTo>
                  <a:cubicBezTo>
                    <a:pt x="349" y="761"/>
                    <a:pt x="665" y="856"/>
                    <a:pt x="982" y="856"/>
                  </a:cubicBezTo>
                  <a:lnTo>
                    <a:pt x="3389" y="856"/>
                  </a:lnTo>
                  <a:cubicBezTo>
                    <a:pt x="3705" y="856"/>
                    <a:pt x="3927" y="761"/>
                    <a:pt x="3864" y="634"/>
                  </a:cubicBezTo>
                  <a:cubicBezTo>
                    <a:pt x="3737" y="476"/>
                    <a:pt x="3705" y="381"/>
                    <a:pt x="3610" y="223"/>
                  </a:cubicBezTo>
                  <a:cubicBezTo>
                    <a:pt x="3547" y="96"/>
                    <a:pt x="3230" y="1"/>
                    <a:pt x="2882" y="1"/>
                  </a:cubicBezTo>
                  <a:lnTo>
                    <a:pt x="53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32"/>
            <p:cNvSpPr/>
            <p:nvPr/>
          </p:nvSpPr>
          <p:spPr>
            <a:xfrm>
              <a:off x="3724259" y="3091342"/>
              <a:ext cx="80997" cy="35451"/>
            </a:xfrm>
            <a:custGeom>
              <a:avLst/>
              <a:gdLst/>
              <a:ahLst/>
              <a:cxnLst/>
              <a:rect l="l" t="t" r="r" b="b"/>
              <a:pathLst>
                <a:path w="3041" h="1331" extrusionOk="0">
                  <a:moveTo>
                    <a:pt x="1299" y="1"/>
                  </a:moveTo>
                  <a:cubicBezTo>
                    <a:pt x="950" y="1"/>
                    <a:pt x="634" y="96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1806" y="1331"/>
                  </a:lnTo>
                  <a:cubicBezTo>
                    <a:pt x="2122" y="1331"/>
                    <a:pt x="2471" y="1236"/>
                    <a:pt x="2534" y="1109"/>
                  </a:cubicBezTo>
                  <a:cubicBezTo>
                    <a:pt x="2692" y="761"/>
                    <a:pt x="2787" y="571"/>
                    <a:pt x="2977" y="222"/>
                  </a:cubicBezTo>
                  <a:cubicBezTo>
                    <a:pt x="3041" y="96"/>
                    <a:pt x="2819" y="1"/>
                    <a:pt x="2471" y="1"/>
                  </a:cubicBezTo>
                  <a:lnTo>
                    <a:pt x="129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32"/>
            <p:cNvSpPr/>
            <p:nvPr/>
          </p:nvSpPr>
          <p:spPr>
            <a:xfrm>
              <a:off x="3806082" y="309134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1204" y="1"/>
                  </a:moveTo>
                  <a:cubicBezTo>
                    <a:pt x="887" y="1"/>
                    <a:pt x="570" y="96"/>
                    <a:pt x="507" y="222"/>
                  </a:cubicBezTo>
                  <a:cubicBezTo>
                    <a:pt x="317" y="571"/>
                    <a:pt x="222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009" y="1331"/>
                  </a:lnTo>
                  <a:cubicBezTo>
                    <a:pt x="3357" y="1331"/>
                    <a:pt x="3674" y="1236"/>
                    <a:pt x="3706" y="1109"/>
                  </a:cubicBezTo>
                  <a:cubicBezTo>
                    <a:pt x="3864" y="761"/>
                    <a:pt x="3959" y="571"/>
                    <a:pt x="4117" y="222"/>
                  </a:cubicBezTo>
                  <a:cubicBezTo>
                    <a:pt x="4149" y="96"/>
                    <a:pt x="3927" y="1"/>
                    <a:pt x="3611" y="1"/>
                  </a:cubicBezTo>
                  <a:lnTo>
                    <a:pt x="120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32"/>
            <p:cNvSpPr/>
            <p:nvPr/>
          </p:nvSpPr>
          <p:spPr>
            <a:xfrm>
              <a:off x="3919946" y="309134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1141" y="1"/>
                  </a:moveTo>
                  <a:cubicBezTo>
                    <a:pt x="792" y="1"/>
                    <a:pt x="476" y="96"/>
                    <a:pt x="444" y="222"/>
                  </a:cubicBezTo>
                  <a:cubicBezTo>
                    <a:pt x="286" y="571"/>
                    <a:pt x="222" y="761"/>
                    <a:pt x="64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4" y="1236"/>
                    <a:pt x="3706" y="1109"/>
                  </a:cubicBezTo>
                  <a:cubicBezTo>
                    <a:pt x="3833" y="761"/>
                    <a:pt x="3928" y="571"/>
                    <a:pt x="4054" y="222"/>
                  </a:cubicBezTo>
                  <a:cubicBezTo>
                    <a:pt x="4086" y="96"/>
                    <a:pt x="3864" y="1"/>
                    <a:pt x="3516" y="1"/>
                  </a:cubicBezTo>
                  <a:lnTo>
                    <a:pt x="114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32"/>
            <p:cNvSpPr/>
            <p:nvPr/>
          </p:nvSpPr>
          <p:spPr>
            <a:xfrm>
              <a:off x="4033811" y="3091342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1046" y="1"/>
                  </a:moveTo>
                  <a:cubicBezTo>
                    <a:pt x="729" y="1"/>
                    <a:pt x="413" y="96"/>
                    <a:pt x="381" y="222"/>
                  </a:cubicBezTo>
                  <a:cubicBezTo>
                    <a:pt x="254" y="571"/>
                    <a:pt x="191" y="761"/>
                    <a:pt x="64" y="1109"/>
                  </a:cubicBezTo>
                  <a:cubicBezTo>
                    <a:pt x="1" y="1236"/>
                    <a:pt x="254" y="1331"/>
                    <a:pt x="603" y="1331"/>
                  </a:cubicBezTo>
                  <a:lnTo>
                    <a:pt x="3041" y="1331"/>
                  </a:lnTo>
                  <a:cubicBezTo>
                    <a:pt x="3390" y="1331"/>
                    <a:pt x="3675" y="1236"/>
                    <a:pt x="3738" y="1109"/>
                  </a:cubicBezTo>
                  <a:cubicBezTo>
                    <a:pt x="3833" y="761"/>
                    <a:pt x="3865" y="571"/>
                    <a:pt x="3991" y="222"/>
                  </a:cubicBezTo>
                  <a:cubicBezTo>
                    <a:pt x="4023" y="96"/>
                    <a:pt x="3770" y="1"/>
                    <a:pt x="3453" y="1"/>
                  </a:cubicBezTo>
                  <a:lnTo>
                    <a:pt x="104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32"/>
            <p:cNvSpPr/>
            <p:nvPr/>
          </p:nvSpPr>
          <p:spPr>
            <a:xfrm>
              <a:off x="4148528" y="3091342"/>
              <a:ext cx="103797" cy="35451"/>
            </a:xfrm>
            <a:custGeom>
              <a:avLst/>
              <a:gdLst/>
              <a:ahLst/>
              <a:cxnLst/>
              <a:rect l="l" t="t" r="r" b="b"/>
              <a:pathLst>
                <a:path w="3897" h="1331" extrusionOk="0">
                  <a:moveTo>
                    <a:pt x="919" y="1"/>
                  </a:moveTo>
                  <a:cubicBezTo>
                    <a:pt x="603" y="1"/>
                    <a:pt x="318" y="96"/>
                    <a:pt x="286" y="222"/>
                  </a:cubicBezTo>
                  <a:cubicBezTo>
                    <a:pt x="159" y="571"/>
                    <a:pt x="128" y="761"/>
                    <a:pt x="33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5" y="1236"/>
                    <a:pt x="3675" y="1109"/>
                  </a:cubicBezTo>
                  <a:cubicBezTo>
                    <a:pt x="3770" y="761"/>
                    <a:pt x="3801" y="571"/>
                    <a:pt x="3865" y="222"/>
                  </a:cubicBezTo>
                  <a:cubicBezTo>
                    <a:pt x="3896" y="96"/>
                    <a:pt x="3643" y="1"/>
                    <a:pt x="3326" y="1"/>
                  </a:cubicBezTo>
                  <a:lnTo>
                    <a:pt x="91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32"/>
            <p:cNvSpPr/>
            <p:nvPr/>
          </p:nvSpPr>
          <p:spPr>
            <a:xfrm>
              <a:off x="4262419" y="3091342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855" y="1"/>
                  </a:moveTo>
                  <a:cubicBezTo>
                    <a:pt x="507" y="1"/>
                    <a:pt x="222" y="96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54" y="1331"/>
                    <a:pt x="602" y="1331"/>
                  </a:cubicBezTo>
                  <a:lnTo>
                    <a:pt x="3040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37" y="761"/>
                    <a:pt x="3769" y="571"/>
                    <a:pt x="3801" y="222"/>
                  </a:cubicBezTo>
                  <a:cubicBezTo>
                    <a:pt x="3832" y="96"/>
                    <a:pt x="3579" y="1"/>
                    <a:pt x="3231" y="1"/>
                  </a:cubicBezTo>
                  <a:lnTo>
                    <a:pt x="85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32"/>
            <p:cNvSpPr/>
            <p:nvPr/>
          </p:nvSpPr>
          <p:spPr>
            <a:xfrm>
              <a:off x="4376284" y="3091342"/>
              <a:ext cx="99562" cy="35451"/>
            </a:xfrm>
            <a:custGeom>
              <a:avLst/>
              <a:gdLst/>
              <a:ahLst/>
              <a:cxnLst/>
              <a:rect l="l" t="t" r="r" b="b"/>
              <a:pathLst>
                <a:path w="3738" h="1331" extrusionOk="0">
                  <a:moveTo>
                    <a:pt x="761" y="1"/>
                  </a:moveTo>
                  <a:cubicBezTo>
                    <a:pt x="444" y="1"/>
                    <a:pt x="159" y="96"/>
                    <a:pt x="127" y="222"/>
                  </a:cubicBezTo>
                  <a:cubicBezTo>
                    <a:pt x="96" y="571"/>
                    <a:pt x="64" y="761"/>
                    <a:pt x="32" y="1109"/>
                  </a:cubicBezTo>
                  <a:cubicBezTo>
                    <a:pt x="1" y="1236"/>
                    <a:pt x="286" y="1331"/>
                    <a:pt x="602" y="1331"/>
                  </a:cubicBezTo>
                  <a:lnTo>
                    <a:pt x="3072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06" y="761"/>
                    <a:pt x="3706" y="571"/>
                    <a:pt x="3738" y="222"/>
                  </a:cubicBezTo>
                  <a:cubicBezTo>
                    <a:pt x="3738" y="96"/>
                    <a:pt x="3484" y="1"/>
                    <a:pt x="3167" y="1"/>
                  </a:cubicBezTo>
                  <a:lnTo>
                    <a:pt x="76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32"/>
            <p:cNvSpPr/>
            <p:nvPr/>
          </p:nvSpPr>
          <p:spPr>
            <a:xfrm>
              <a:off x="4490148" y="3091342"/>
              <a:ext cx="97884" cy="35451"/>
            </a:xfrm>
            <a:custGeom>
              <a:avLst/>
              <a:gdLst/>
              <a:ahLst/>
              <a:cxnLst/>
              <a:rect l="l" t="t" r="r" b="b"/>
              <a:pathLst>
                <a:path w="3675" h="1331" extrusionOk="0">
                  <a:moveTo>
                    <a:pt x="666" y="1"/>
                  </a:moveTo>
                  <a:cubicBezTo>
                    <a:pt x="349" y="1"/>
                    <a:pt x="64" y="96"/>
                    <a:pt x="64" y="222"/>
                  </a:cubicBezTo>
                  <a:cubicBezTo>
                    <a:pt x="64" y="571"/>
                    <a:pt x="33" y="761"/>
                    <a:pt x="33" y="1109"/>
                  </a:cubicBezTo>
                  <a:cubicBezTo>
                    <a:pt x="1" y="1236"/>
                    <a:pt x="286" y="1331"/>
                    <a:pt x="634" y="1331"/>
                  </a:cubicBezTo>
                  <a:lnTo>
                    <a:pt x="3073" y="1331"/>
                  </a:lnTo>
                  <a:cubicBezTo>
                    <a:pt x="3421" y="1331"/>
                    <a:pt x="3675" y="1236"/>
                    <a:pt x="3675" y="1109"/>
                  </a:cubicBezTo>
                  <a:cubicBezTo>
                    <a:pt x="3675" y="761"/>
                    <a:pt x="3675" y="571"/>
                    <a:pt x="3675" y="222"/>
                  </a:cubicBezTo>
                  <a:cubicBezTo>
                    <a:pt x="3675" y="96"/>
                    <a:pt x="3390" y="1"/>
                    <a:pt x="3073" y="1"/>
                  </a:cubicBezTo>
                  <a:lnTo>
                    <a:pt x="66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32"/>
            <p:cNvSpPr/>
            <p:nvPr/>
          </p:nvSpPr>
          <p:spPr>
            <a:xfrm>
              <a:off x="4604040" y="3091342"/>
              <a:ext cx="98709" cy="35451"/>
            </a:xfrm>
            <a:custGeom>
              <a:avLst/>
              <a:gdLst/>
              <a:ahLst/>
              <a:cxnLst/>
              <a:rect l="l" t="t" r="r" b="b"/>
              <a:pathLst>
                <a:path w="3706" h="1331" extrusionOk="0">
                  <a:moveTo>
                    <a:pt x="602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0" y="571"/>
                    <a:pt x="0" y="761"/>
                    <a:pt x="32" y="1109"/>
                  </a:cubicBezTo>
                  <a:cubicBezTo>
                    <a:pt x="32" y="1236"/>
                    <a:pt x="285" y="1331"/>
                    <a:pt x="634" y="1331"/>
                  </a:cubicBezTo>
                  <a:lnTo>
                    <a:pt x="3104" y="1331"/>
                  </a:lnTo>
                  <a:cubicBezTo>
                    <a:pt x="3420" y="1331"/>
                    <a:pt x="3706" y="1236"/>
                    <a:pt x="3674" y="1109"/>
                  </a:cubicBezTo>
                  <a:cubicBezTo>
                    <a:pt x="3642" y="761"/>
                    <a:pt x="3642" y="571"/>
                    <a:pt x="3611" y="222"/>
                  </a:cubicBezTo>
                  <a:cubicBezTo>
                    <a:pt x="3579" y="96"/>
                    <a:pt x="3325" y="1"/>
                    <a:pt x="2977" y="1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32"/>
            <p:cNvSpPr/>
            <p:nvPr/>
          </p:nvSpPr>
          <p:spPr>
            <a:xfrm>
              <a:off x="4716226" y="3091342"/>
              <a:ext cx="100387" cy="35451"/>
            </a:xfrm>
            <a:custGeom>
              <a:avLst/>
              <a:gdLst/>
              <a:ahLst/>
              <a:cxnLst/>
              <a:rect l="l" t="t" r="r" b="b"/>
              <a:pathLst>
                <a:path w="3769" h="1331" extrusionOk="0">
                  <a:moveTo>
                    <a:pt x="570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32" y="571"/>
                    <a:pt x="32" y="761"/>
                    <a:pt x="95" y="1109"/>
                  </a:cubicBezTo>
                  <a:cubicBezTo>
                    <a:pt x="95" y="1236"/>
                    <a:pt x="380" y="1331"/>
                    <a:pt x="729" y="1331"/>
                  </a:cubicBezTo>
                  <a:lnTo>
                    <a:pt x="3167" y="1331"/>
                  </a:lnTo>
                  <a:cubicBezTo>
                    <a:pt x="3515" y="1331"/>
                    <a:pt x="3769" y="1236"/>
                    <a:pt x="3737" y="1109"/>
                  </a:cubicBezTo>
                  <a:cubicBezTo>
                    <a:pt x="3674" y="761"/>
                    <a:pt x="3674" y="571"/>
                    <a:pt x="3610" y="222"/>
                  </a:cubicBezTo>
                  <a:cubicBezTo>
                    <a:pt x="3579" y="96"/>
                    <a:pt x="3294" y="1"/>
                    <a:pt x="2977" y="1"/>
                  </a:cubicBezTo>
                  <a:lnTo>
                    <a:pt x="57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32"/>
            <p:cNvSpPr/>
            <p:nvPr/>
          </p:nvSpPr>
          <p:spPr>
            <a:xfrm>
              <a:off x="4827561" y="3091342"/>
              <a:ext cx="102944" cy="35451"/>
            </a:xfrm>
            <a:custGeom>
              <a:avLst/>
              <a:gdLst/>
              <a:ahLst/>
              <a:cxnLst/>
              <a:rect l="l" t="t" r="r" b="b"/>
              <a:pathLst>
                <a:path w="3865" h="1331" extrusionOk="0">
                  <a:moveTo>
                    <a:pt x="602" y="1"/>
                  </a:moveTo>
                  <a:cubicBezTo>
                    <a:pt x="254" y="1"/>
                    <a:pt x="1" y="96"/>
                    <a:pt x="32" y="222"/>
                  </a:cubicBezTo>
                  <a:cubicBezTo>
                    <a:pt x="96" y="571"/>
                    <a:pt x="127" y="761"/>
                    <a:pt x="191" y="1109"/>
                  </a:cubicBezTo>
                  <a:cubicBezTo>
                    <a:pt x="191" y="1236"/>
                    <a:pt x="476" y="1331"/>
                    <a:pt x="824" y="1331"/>
                  </a:cubicBezTo>
                  <a:lnTo>
                    <a:pt x="3262" y="1331"/>
                  </a:lnTo>
                  <a:cubicBezTo>
                    <a:pt x="3611" y="1331"/>
                    <a:pt x="3864" y="1236"/>
                    <a:pt x="3832" y="1109"/>
                  </a:cubicBezTo>
                  <a:cubicBezTo>
                    <a:pt x="3769" y="761"/>
                    <a:pt x="3706" y="571"/>
                    <a:pt x="3642" y="222"/>
                  </a:cubicBezTo>
                  <a:cubicBezTo>
                    <a:pt x="3611" y="96"/>
                    <a:pt x="3326" y="1"/>
                    <a:pt x="2977" y="1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32"/>
            <p:cNvSpPr/>
            <p:nvPr/>
          </p:nvSpPr>
          <p:spPr>
            <a:xfrm>
              <a:off x="4939747" y="3091342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571" y="1"/>
                  </a:moveTo>
                  <a:cubicBezTo>
                    <a:pt x="222" y="1"/>
                    <a:pt x="1" y="96"/>
                    <a:pt x="32" y="222"/>
                  </a:cubicBezTo>
                  <a:cubicBezTo>
                    <a:pt x="96" y="571"/>
                    <a:pt x="159" y="761"/>
                    <a:pt x="222" y="1109"/>
                  </a:cubicBezTo>
                  <a:cubicBezTo>
                    <a:pt x="254" y="1236"/>
                    <a:pt x="571" y="1331"/>
                    <a:pt x="919" y="1331"/>
                  </a:cubicBezTo>
                  <a:lnTo>
                    <a:pt x="3357" y="1331"/>
                  </a:lnTo>
                  <a:cubicBezTo>
                    <a:pt x="3706" y="1331"/>
                    <a:pt x="3927" y="1236"/>
                    <a:pt x="3896" y="1109"/>
                  </a:cubicBezTo>
                  <a:cubicBezTo>
                    <a:pt x="3801" y="761"/>
                    <a:pt x="3737" y="571"/>
                    <a:pt x="3642" y="222"/>
                  </a:cubicBezTo>
                  <a:cubicBezTo>
                    <a:pt x="3579" y="96"/>
                    <a:pt x="3294" y="1"/>
                    <a:pt x="2946" y="1"/>
                  </a:cubicBezTo>
                  <a:lnTo>
                    <a:pt x="57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32"/>
            <p:cNvSpPr/>
            <p:nvPr/>
          </p:nvSpPr>
          <p:spPr>
            <a:xfrm>
              <a:off x="5051082" y="309134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571" y="1"/>
                  </a:moveTo>
                  <a:cubicBezTo>
                    <a:pt x="254" y="1"/>
                    <a:pt x="1" y="96"/>
                    <a:pt x="64" y="222"/>
                  </a:cubicBezTo>
                  <a:cubicBezTo>
                    <a:pt x="159" y="571"/>
                    <a:pt x="223" y="761"/>
                    <a:pt x="318" y="1109"/>
                  </a:cubicBezTo>
                  <a:cubicBezTo>
                    <a:pt x="381" y="1236"/>
                    <a:pt x="666" y="1331"/>
                    <a:pt x="1014" y="1331"/>
                  </a:cubicBezTo>
                  <a:lnTo>
                    <a:pt x="3484" y="1331"/>
                  </a:lnTo>
                  <a:cubicBezTo>
                    <a:pt x="3801" y="1331"/>
                    <a:pt x="4054" y="1236"/>
                    <a:pt x="3991" y="1109"/>
                  </a:cubicBezTo>
                  <a:cubicBezTo>
                    <a:pt x="3864" y="761"/>
                    <a:pt x="3801" y="571"/>
                    <a:pt x="3643" y="222"/>
                  </a:cubicBezTo>
                  <a:cubicBezTo>
                    <a:pt x="3611" y="96"/>
                    <a:pt x="3294" y="1"/>
                    <a:pt x="2978" y="1"/>
                  </a:cubicBezTo>
                  <a:lnTo>
                    <a:pt x="57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32"/>
            <p:cNvSpPr/>
            <p:nvPr/>
          </p:nvSpPr>
          <p:spPr>
            <a:xfrm>
              <a:off x="5163268" y="3091342"/>
              <a:ext cx="256468" cy="35451"/>
            </a:xfrm>
            <a:custGeom>
              <a:avLst/>
              <a:gdLst/>
              <a:ahLst/>
              <a:cxnLst/>
              <a:rect l="l" t="t" r="r" b="b"/>
              <a:pathLst>
                <a:path w="9629" h="1331" extrusionOk="0">
                  <a:moveTo>
                    <a:pt x="571" y="1"/>
                  </a:moveTo>
                  <a:cubicBezTo>
                    <a:pt x="223" y="1"/>
                    <a:pt x="1" y="96"/>
                    <a:pt x="32" y="222"/>
                  </a:cubicBezTo>
                  <a:cubicBezTo>
                    <a:pt x="191" y="571"/>
                    <a:pt x="254" y="761"/>
                    <a:pt x="381" y="1109"/>
                  </a:cubicBezTo>
                  <a:cubicBezTo>
                    <a:pt x="444" y="1236"/>
                    <a:pt x="761" y="1331"/>
                    <a:pt x="1109" y="1331"/>
                  </a:cubicBezTo>
                  <a:lnTo>
                    <a:pt x="9058" y="1331"/>
                  </a:lnTo>
                  <a:cubicBezTo>
                    <a:pt x="9407" y="1331"/>
                    <a:pt x="9628" y="1236"/>
                    <a:pt x="9565" y="1109"/>
                  </a:cubicBezTo>
                  <a:cubicBezTo>
                    <a:pt x="9343" y="761"/>
                    <a:pt x="9248" y="571"/>
                    <a:pt x="9058" y="222"/>
                  </a:cubicBezTo>
                  <a:cubicBezTo>
                    <a:pt x="8995" y="96"/>
                    <a:pt x="8678" y="1"/>
                    <a:pt x="8330" y="1"/>
                  </a:cubicBezTo>
                  <a:lnTo>
                    <a:pt x="57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32"/>
            <p:cNvSpPr/>
            <p:nvPr/>
          </p:nvSpPr>
          <p:spPr>
            <a:xfrm>
              <a:off x="3701486" y="3132679"/>
              <a:ext cx="148490" cy="35451"/>
            </a:xfrm>
            <a:custGeom>
              <a:avLst/>
              <a:gdLst/>
              <a:ahLst/>
              <a:cxnLst/>
              <a:rect l="l" t="t" r="r" b="b"/>
              <a:pathLst>
                <a:path w="5575" h="1331" extrusionOk="0">
                  <a:moveTo>
                    <a:pt x="1299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4371" y="1331"/>
                  </a:lnTo>
                  <a:cubicBezTo>
                    <a:pt x="4719" y="1331"/>
                    <a:pt x="5036" y="1236"/>
                    <a:pt x="5099" y="1109"/>
                  </a:cubicBezTo>
                  <a:cubicBezTo>
                    <a:pt x="5257" y="761"/>
                    <a:pt x="5352" y="571"/>
                    <a:pt x="5511" y="222"/>
                  </a:cubicBezTo>
                  <a:cubicBezTo>
                    <a:pt x="5574" y="95"/>
                    <a:pt x="5352" y="0"/>
                    <a:pt x="5004" y="0"/>
                  </a:cubicBezTo>
                  <a:lnTo>
                    <a:pt x="129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32"/>
            <p:cNvSpPr/>
            <p:nvPr/>
          </p:nvSpPr>
          <p:spPr>
            <a:xfrm>
              <a:off x="3852480" y="3132679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1172" y="0"/>
                  </a:moveTo>
                  <a:cubicBezTo>
                    <a:pt x="823" y="0"/>
                    <a:pt x="507" y="95"/>
                    <a:pt x="443" y="222"/>
                  </a:cubicBezTo>
                  <a:cubicBezTo>
                    <a:pt x="285" y="571"/>
                    <a:pt x="222" y="761"/>
                    <a:pt x="63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59" y="761"/>
                    <a:pt x="4022" y="571"/>
                    <a:pt x="4149" y="222"/>
                  </a:cubicBezTo>
                  <a:cubicBezTo>
                    <a:pt x="4212" y="95"/>
                    <a:pt x="3990" y="0"/>
                    <a:pt x="3642" y="0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32"/>
            <p:cNvSpPr/>
            <p:nvPr/>
          </p:nvSpPr>
          <p:spPr>
            <a:xfrm>
              <a:off x="3969727" y="3132679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1077" y="0"/>
                  </a:moveTo>
                  <a:cubicBezTo>
                    <a:pt x="728" y="0"/>
                    <a:pt x="412" y="95"/>
                    <a:pt x="380" y="222"/>
                  </a:cubicBezTo>
                  <a:cubicBezTo>
                    <a:pt x="253" y="571"/>
                    <a:pt x="158" y="761"/>
                    <a:pt x="32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27" y="761"/>
                    <a:pt x="3959" y="571"/>
                    <a:pt x="4085" y="222"/>
                  </a:cubicBezTo>
                  <a:cubicBezTo>
                    <a:pt x="4117" y="95"/>
                    <a:pt x="3895" y="0"/>
                    <a:pt x="3547" y="0"/>
                  </a:cubicBezTo>
                  <a:lnTo>
                    <a:pt x="107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32"/>
            <p:cNvSpPr/>
            <p:nvPr/>
          </p:nvSpPr>
          <p:spPr>
            <a:xfrm>
              <a:off x="408697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982" y="0"/>
                  </a:moveTo>
                  <a:cubicBezTo>
                    <a:pt x="633" y="0"/>
                    <a:pt x="348" y="95"/>
                    <a:pt x="285" y="222"/>
                  </a:cubicBezTo>
                  <a:cubicBezTo>
                    <a:pt x="190" y="571"/>
                    <a:pt x="127" y="761"/>
                    <a:pt x="32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864" y="761"/>
                    <a:pt x="3927" y="571"/>
                    <a:pt x="4022" y="222"/>
                  </a:cubicBezTo>
                  <a:cubicBezTo>
                    <a:pt x="4022" y="95"/>
                    <a:pt x="3800" y="0"/>
                    <a:pt x="3452" y="0"/>
                  </a:cubicBezTo>
                  <a:lnTo>
                    <a:pt x="98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32"/>
            <p:cNvSpPr/>
            <p:nvPr/>
          </p:nvSpPr>
          <p:spPr>
            <a:xfrm>
              <a:off x="4204222" y="3132679"/>
              <a:ext cx="105448" cy="35451"/>
            </a:xfrm>
            <a:custGeom>
              <a:avLst/>
              <a:gdLst/>
              <a:ahLst/>
              <a:cxnLst/>
              <a:rect l="l" t="t" r="r" b="b"/>
              <a:pathLst>
                <a:path w="3959" h="1331" extrusionOk="0">
                  <a:moveTo>
                    <a:pt x="887" y="0"/>
                  </a:moveTo>
                  <a:cubicBezTo>
                    <a:pt x="538" y="0"/>
                    <a:pt x="253" y="95"/>
                    <a:pt x="222" y="222"/>
                  </a:cubicBezTo>
                  <a:cubicBezTo>
                    <a:pt x="127" y="571"/>
                    <a:pt x="95" y="761"/>
                    <a:pt x="0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769" y="1109"/>
                  </a:cubicBezTo>
                  <a:cubicBezTo>
                    <a:pt x="3832" y="761"/>
                    <a:pt x="3864" y="571"/>
                    <a:pt x="3927" y="222"/>
                  </a:cubicBezTo>
                  <a:cubicBezTo>
                    <a:pt x="3959" y="95"/>
                    <a:pt x="3705" y="0"/>
                    <a:pt x="3357" y="0"/>
                  </a:cubicBezTo>
                  <a:lnTo>
                    <a:pt x="88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32"/>
            <p:cNvSpPr/>
            <p:nvPr/>
          </p:nvSpPr>
          <p:spPr>
            <a:xfrm>
              <a:off x="4320617" y="3132679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824" y="0"/>
                  </a:moveTo>
                  <a:cubicBezTo>
                    <a:pt x="475" y="0"/>
                    <a:pt x="190" y="95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801" y="1236"/>
                    <a:pt x="3801" y="1109"/>
                  </a:cubicBezTo>
                  <a:cubicBezTo>
                    <a:pt x="3832" y="761"/>
                    <a:pt x="3832" y="571"/>
                    <a:pt x="3896" y="222"/>
                  </a:cubicBezTo>
                  <a:cubicBezTo>
                    <a:pt x="3896" y="95"/>
                    <a:pt x="3642" y="0"/>
                    <a:pt x="3294" y="0"/>
                  </a:cubicBezTo>
                  <a:lnTo>
                    <a:pt x="8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32"/>
            <p:cNvSpPr/>
            <p:nvPr/>
          </p:nvSpPr>
          <p:spPr>
            <a:xfrm>
              <a:off x="4437864" y="313267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729" y="0"/>
                  </a:moveTo>
                  <a:cubicBezTo>
                    <a:pt x="380" y="0"/>
                    <a:pt x="95" y="95"/>
                    <a:pt x="95" y="222"/>
                  </a:cubicBezTo>
                  <a:cubicBezTo>
                    <a:pt x="64" y="571"/>
                    <a:pt x="64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769" y="1236"/>
                    <a:pt x="3769" y="1109"/>
                  </a:cubicBezTo>
                  <a:cubicBezTo>
                    <a:pt x="3801" y="761"/>
                    <a:pt x="3801" y="571"/>
                    <a:pt x="3801" y="222"/>
                  </a:cubicBezTo>
                  <a:cubicBezTo>
                    <a:pt x="3801" y="95"/>
                    <a:pt x="3547" y="0"/>
                    <a:pt x="3199" y="0"/>
                  </a:cubicBezTo>
                  <a:lnTo>
                    <a:pt x="72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32"/>
            <p:cNvSpPr/>
            <p:nvPr/>
          </p:nvSpPr>
          <p:spPr>
            <a:xfrm>
              <a:off x="4555111" y="3132679"/>
              <a:ext cx="100414" cy="35451"/>
            </a:xfrm>
            <a:custGeom>
              <a:avLst/>
              <a:gdLst/>
              <a:ahLst/>
              <a:cxnLst/>
              <a:rect l="l" t="t" r="r" b="b"/>
              <a:pathLst>
                <a:path w="3770" h="1331" extrusionOk="0">
                  <a:moveTo>
                    <a:pt x="634" y="0"/>
                  </a:moveTo>
                  <a:cubicBezTo>
                    <a:pt x="285" y="0"/>
                    <a:pt x="32" y="95"/>
                    <a:pt x="32" y="222"/>
                  </a:cubicBezTo>
                  <a:cubicBezTo>
                    <a:pt x="0" y="571"/>
                    <a:pt x="0" y="761"/>
                    <a:pt x="0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67" y="1331"/>
                  </a:lnTo>
                  <a:cubicBezTo>
                    <a:pt x="3516" y="1331"/>
                    <a:pt x="3769" y="1236"/>
                    <a:pt x="3769" y="1109"/>
                  </a:cubicBezTo>
                  <a:cubicBezTo>
                    <a:pt x="3737" y="761"/>
                    <a:pt x="3737" y="571"/>
                    <a:pt x="3737" y="222"/>
                  </a:cubicBezTo>
                  <a:cubicBezTo>
                    <a:pt x="3706" y="95"/>
                    <a:pt x="3452" y="0"/>
                    <a:pt x="3104" y="0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32"/>
            <p:cNvSpPr/>
            <p:nvPr/>
          </p:nvSpPr>
          <p:spPr>
            <a:xfrm>
              <a:off x="4670681" y="3132679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602" y="0"/>
                  </a:moveTo>
                  <a:cubicBezTo>
                    <a:pt x="253" y="0"/>
                    <a:pt x="0" y="95"/>
                    <a:pt x="0" y="222"/>
                  </a:cubicBezTo>
                  <a:cubicBezTo>
                    <a:pt x="32" y="571"/>
                    <a:pt x="32" y="761"/>
                    <a:pt x="63" y="1109"/>
                  </a:cubicBezTo>
                  <a:cubicBezTo>
                    <a:pt x="63" y="1236"/>
                    <a:pt x="348" y="1331"/>
                    <a:pt x="697" y="1331"/>
                  </a:cubicBezTo>
                  <a:lnTo>
                    <a:pt x="3230" y="1331"/>
                  </a:lnTo>
                  <a:cubicBezTo>
                    <a:pt x="3579" y="1331"/>
                    <a:pt x="3832" y="1236"/>
                    <a:pt x="3832" y="1109"/>
                  </a:cubicBezTo>
                  <a:cubicBezTo>
                    <a:pt x="3769" y="761"/>
                    <a:pt x="3769" y="571"/>
                    <a:pt x="3705" y="222"/>
                  </a:cubicBezTo>
                  <a:cubicBezTo>
                    <a:pt x="3705" y="95"/>
                    <a:pt x="3420" y="0"/>
                    <a:pt x="3072" y="0"/>
                  </a:cubicBezTo>
                  <a:lnTo>
                    <a:pt x="60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32"/>
            <p:cNvSpPr/>
            <p:nvPr/>
          </p:nvSpPr>
          <p:spPr>
            <a:xfrm>
              <a:off x="4785397" y="3132679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63" y="571"/>
                    <a:pt x="95" y="761"/>
                    <a:pt x="127" y="1109"/>
                  </a:cubicBezTo>
                  <a:cubicBezTo>
                    <a:pt x="158" y="1236"/>
                    <a:pt x="443" y="1331"/>
                    <a:pt x="792" y="1331"/>
                  </a:cubicBezTo>
                  <a:lnTo>
                    <a:pt x="3325" y="1331"/>
                  </a:lnTo>
                  <a:cubicBezTo>
                    <a:pt x="3674" y="1331"/>
                    <a:pt x="3927" y="1236"/>
                    <a:pt x="3895" y="1109"/>
                  </a:cubicBezTo>
                  <a:cubicBezTo>
                    <a:pt x="3832" y="761"/>
                    <a:pt x="3800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lnTo>
                    <a:pt x="60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32"/>
            <p:cNvSpPr/>
            <p:nvPr/>
          </p:nvSpPr>
          <p:spPr>
            <a:xfrm>
              <a:off x="490011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95" y="571"/>
                    <a:pt x="158" y="761"/>
                    <a:pt x="222" y="1109"/>
                  </a:cubicBezTo>
                  <a:cubicBezTo>
                    <a:pt x="253" y="1236"/>
                    <a:pt x="538" y="1331"/>
                    <a:pt x="887" y="1331"/>
                  </a:cubicBezTo>
                  <a:lnTo>
                    <a:pt x="3420" y="1331"/>
                  </a:lnTo>
                  <a:cubicBezTo>
                    <a:pt x="3769" y="1331"/>
                    <a:pt x="4022" y="1236"/>
                    <a:pt x="3990" y="1109"/>
                  </a:cubicBezTo>
                  <a:cubicBezTo>
                    <a:pt x="3895" y="761"/>
                    <a:pt x="3832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lnTo>
                    <a:pt x="60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32"/>
            <p:cNvSpPr/>
            <p:nvPr/>
          </p:nvSpPr>
          <p:spPr>
            <a:xfrm>
              <a:off x="5015657" y="3132679"/>
              <a:ext cx="108857" cy="35451"/>
            </a:xfrm>
            <a:custGeom>
              <a:avLst/>
              <a:gdLst/>
              <a:ahLst/>
              <a:cxnLst/>
              <a:rect l="l" t="t" r="r" b="b"/>
              <a:pathLst>
                <a:path w="4087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27" y="571"/>
                    <a:pt x="159" y="761"/>
                    <a:pt x="286" y="1109"/>
                  </a:cubicBezTo>
                  <a:cubicBezTo>
                    <a:pt x="317" y="1236"/>
                    <a:pt x="634" y="1331"/>
                    <a:pt x="982" y="1331"/>
                  </a:cubicBezTo>
                  <a:lnTo>
                    <a:pt x="3484" y="1331"/>
                  </a:lnTo>
                  <a:cubicBezTo>
                    <a:pt x="3833" y="1331"/>
                    <a:pt x="4086" y="1236"/>
                    <a:pt x="4054" y="1109"/>
                  </a:cubicBezTo>
                  <a:cubicBezTo>
                    <a:pt x="3928" y="761"/>
                    <a:pt x="3864" y="571"/>
                    <a:pt x="3738" y="222"/>
                  </a:cubicBezTo>
                  <a:cubicBezTo>
                    <a:pt x="3674" y="95"/>
                    <a:pt x="3389" y="0"/>
                    <a:pt x="3041" y="0"/>
                  </a:cubicBezTo>
                  <a:lnTo>
                    <a:pt x="57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32"/>
            <p:cNvSpPr/>
            <p:nvPr/>
          </p:nvSpPr>
          <p:spPr>
            <a:xfrm>
              <a:off x="5130374" y="3132679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59" y="571"/>
                    <a:pt x="222" y="761"/>
                    <a:pt x="349" y="1109"/>
                  </a:cubicBezTo>
                  <a:cubicBezTo>
                    <a:pt x="412" y="1236"/>
                    <a:pt x="729" y="1331"/>
                    <a:pt x="1077" y="1331"/>
                  </a:cubicBezTo>
                  <a:lnTo>
                    <a:pt x="3579" y="1331"/>
                  </a:lnTo>
                  <a:cubicBezTo>
                    <a:pt x="3928" y="1331"/>
                    <a:pt x="4181" y="1236"/>
                    <a:pt x="4118" y="1109"/>
                  </a:cubicBezTo>
                  <a:cubicBezTo>
                    <a:pt x="3959" y="761"/>
                    <a:pt x="3896" y="571"/>
                    <a:pt x="3738" y="222"/>
                  </a:cubicBezTo>
                  <a:cubicBezTo>
                    <a:pt x="3706" y="95"/>
                    <a:pt x="3389" y="0"/>
                    <a:pt x="3041" y="0"/>
                  </a:cubicBezTo>
                  <a:lnTo>
                    <a:pt x="57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32"/>
            <p:cNvSpPr/>
            <p:nvPr/>
          </p:nvSpPr>
          <p:spPr>
            <a:xfrm>
              <a:off x="5245091" y="3132679"/>
              <a:ext cx="197419" cy="35451"/>
            </a:xfrm>
            <a:custGeom>
              <a:avLst/>
              <a:gdLst/>
              <a:ahLst/>
              <a:cxnLst/>
              <a:rect l="l" t="t" r="r" b="b"/>
              <a:pathLst>
                <a:path w="7412" h="1331" extrusionOk="0">
                  <a:moveTo>
                    <a:pt x="571" y="0"/>
                  </a:moveTo>
                  <a:cubicBezTo>
                    <a:pt x="222" y="0"/>
                    <a:pt x="1" y="95"/>
                    <a:pt x="64" y="222"/>
                  </a:cubicBezTo>
                  <a:cubicBezTo>
                    <a:pt x="222" y="571"/>
                    <a:pt x="286" y="761"/>
                    <a:pt x="444" y="1109"/>
                  </a:cubicBezTo>
                  <a:cubicBezTo>
                    <a:pt x="507" y="1236"/>
                    <a:pt x="824" y="1331"/>
                    <a:pt x="1172" y="1331"/>
                  </a:cubicBezTo>
                  <a:lnTo>
                    <a:pt x="6841" y="1331"/>
                  </a:lnTo>
                  <a:cubicBezTo>
                    <a:pt x="7190" y="1331"/>
                    <a:pt x="7411" y="1236"/>
                    <a:pt x="7348" y="1109"/>
                  </a:cubicBezTo>
                  <a:cubicBezTo>
                    <a:pt x="7126" y="761"/>
                    <a:pt x="7031" y="571"/>
                    <a:pt x="6841" y="222"/>
                  </a:cubicBezTo>
                  <a:cubicBezTo>
                    <a:pt x="6778" y="95"/>
                    <a:pt x="6461" y="0"/>
                    <a:pt x="6113" y="0"/>
                  </a:cubicBezTo>
                  <a:lnTo>
                    <a:pt x="57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32"/>
            <p:cNvSpPr/>
            <p:nvPr/>
          </p:nvSpPr>
          <p:spPr>
            <a:xfrm>
              <a:off x="3678713" y="3174017"/>
              <a:ext cx="185593" cy="35451"/>
            </a:xfrm>
            <a:custGeom>
              <a:avLst/>
              <a:gdLst/>
              <a:ahLst/>
              <a:cxnLst/>
              <a:rect l="l" t="t" r="r" b="b"/>
              <a:pathLst>
                <a:path w="6968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54" y="729"/>
                    <a:pt x="64" y="1109"/>
                  </a:cubicBezTo>
                  <a:cubicBezTo>
                    <a:pt x="0" y="1204"/>
                    <a:pt x="254" y="1330"/>
                    <a:pt x="602" y="1330"/>
                  </a:cubicBezTo>
                  <a:lnTo>
                    <a:pt x="5764" y="1330"/>
                  </a:lnTo>
                  <a:cubicBezTo>
                    <a:pt x="6112" y="1330"/>
                    <a:pt x="6461" y="1204"/>
                    <a:pt x="6524" y="1109"/>
                  </a:cubicBezTo>
                  <a:cubicBezTo>
                    <a:pt x="6682" y="729"/>
                    <a:pt x="6746" y="570"/>
                    <a:pt x="6904" y="222"/>
                  </a:cubicBezTo>
                  <a:cubicBezTo>
                    <a:pt x="6967" y="95"/>
                    <a:pt x="6714" y="0"/>
                    <a:pt x="6366" y="0"/>
                  </a:cubicBezTo>
                  <a:lnTo>
                    <a:pt x="133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32"/>
            <p:cNvSpPr/>
            <p:nvPr/>
          </p:nvSpPr>
          <p:spPr>
            <a:xfrm>
              <a:off x="3867662" y="3174017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72" y="0"/>
                  </a:moveTo>
                  <a:cubicBezTo>
                    <a:pt x="824" y="0"/>
                    <a:pt x="507" y="95"/>
                    <a:pt x="444" y="222"/>
                  </a:cubicBezTo>
                  <a:cubicBezTo>
                    <a:pt x="285" y="570"/>
                    <a:pt x="222" y="729"/>
                    <a:pt x="63" y="1109"/>
                  </a:cubicBezTo>
                  <a:cubicBezTo>
                    <a:pt x="0" y="1204"/>
                    <a:pt x="253" y="1330"/>
                    <a:pt x="602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927" y="1109"/>
                  </a:cubicBezTo>
                  <a:cubicBezTo>
                    <a:pt x="4054" y="729"/>
                    <a:pt x="4117" y="570"/>
                    <a:pt x="4244" y="222"/>
                  </a:cubicBezTo>
                  <a:cubicBezTo>
                    <a:pt x="4307" y="95"/>
                    <a:pt x="4054" y="0"/>
                    <a:pt x="3705" y="0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32"/>
            <p:cNvSpPr/>
            <p:nvPr/>
          </p:nvSpPr>
          <p:spPr>
            <a:xfrm>
              <a:off x="3988265" y="3174017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1078" y="0"/>
                  </a:moveTo>
                  <a:cubicBezTo>
                    <a:pt x="729" y="0"/>
                    <a:pt x="413" y="95"/>
                    <a:pt x="349" y="222"/>
                  </a:cubicBezTo>
                  <a:cubicBezTo>
                    <a:pt x="222" y="570"/>
                    <a:pt x="159" y="729"/>
                    <a:pt x="32" y="1109"/>
                  </a:cubicBezTo>
                  <a:cubicBezTo>
                    <a:pt x="1" y="1204"/>
                    <a:pt x="254" y="1330"/>
                    <a:pt x="603" y="1330"/>
                  </a:cubicBezTo>
                  <a:lnTo>
                    <a:pt x="3168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54" y="570"/>
                    <a:pt x="4149" y="222"/>
                  </a:cubicBezTo>
                  <a:cubicBezTo>
                    <a:pt x="4181" y="95"/>
                    <a:pt x="3928" y="0"/>
                    <a:pt x="3579" y="0"/>
                  </a:cubicBezTo>
                  <a:lnTo>
                    <a:pt x="107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32"/>
            <p:cNvSpPr/>
            <p:nvPr/>
          </p:nvSpPr>
          <p:spPr>
            <a:xfrm>
              <a:off x="4108043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983" y="0"/>
                  </a:moveTo>
                  <a:cubicBezTo>
                    <a:pt x="634" y="0"/>
                    <a:pt x="318" y="95"/>
                    <a:pt x="286" y="222"/>
                  </a:cubicBezTo>
                  <a:cubicBezTo>
                    <a:pt x="191" y="570"/>
                    <a:pt x="128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23" y="570"/>
                    <a:pt x="4086" y="222"/>
                  </a:cubicBezTo>
                  <a:cubicBezTo>
                    <a:pt x="4118" y="95"/>
                    <a:pt x="3864" y="0"/>
                    <a:pt x="3516" y="0"/>
                  </a:cubicBezTo>
                  <a:lnTo>
                    <a:pt x="98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32"/>
            <p:cNvSpPr/>
            <p:nvPr/>
          </p:nvSpPr>
          <p:spPr>
            <a:xfrm>
              <a:off x="4228673" y="3174017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887" y="0"/>
                  </a:moveTo>
                  <a:cubicBezTo>
                    <a:pt x="539" y="0"/>
                    <a:pt x="254" y="95"/>
                    <a:pt x="222" y="222"/>
                  </a:cubicBezTo>
                  <a:cubicBezTo>
                    <a:pt x="127" y="570"/>
                    <a:pt x="96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896" y="1109"/>
                  </a:cubicBezTo>
                  <a:cubicBezTo>
                    <a:pt x="3927" y="729"/>
                    <a:pt x="3959" y="570"/>
                    <a:pt x="4022" y="222"/>
                  </a:cubicBezTo>
                  <a:cubicBezTo>
                    <a:pt x="4022" y="95"/>
                    <a:pt x="3769" y="0"/>
                    <a:pt x="3421" y="0"/>
                  </a:cubicBezTo>
                  <a:lnTo>
                    <a:pt x="88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32"/>
            <p:cNvSpPr/>
            <p:nvPr/>
          </p:nvSpPr>
          <p:spPr>
            <a:xfrm>
              <a:off x="4348450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824" y="0"/>
                  </a:moveTo>
                  <a:cubicBezTo>
                    <a:pt x="476" y="0"/>
                    <a:pt x="159" y="95"/>
                    <a:pt x="159" y="222"/>
                  </a:cubicBezTo>
                  <a:cubicBezTo>
                    <a:pt x="96" y="570"/>
                    <a:pt x="64" y="729"/>
                    <a:pt x="32" y="1109"/>
                  </a:cubicBezTo>
                  <a:cubicBezTo>
                    <a:pt x="1" y="1204"/>
                    <a:pt x="286" y="1330"/>
                    <a:pt x="634" y="1330"/>
                  </a:cubicBezTo>
                  <a:lnTo>
                    <a:pt x="3231" y="1330"/>
                  </a:lnTo>
                  <a:cubicBezTo>
                    <a:pt x="3579" y="1330"/>
                    <a:pt x="3864" y="1204"/>
                    <a:pt x="3896" y="1109"/>
                  </a:cubicBezTo>
                  <a:cubicBezTo>
                    <a:pt x="3927" y="729"/>
                    <a:pt x="3927" y="570"/>
                    <a:pt x="3959" y="222"/>
                  </a:cubicBezTo>
                  <a:cubicBezTo>
                    <a:pt x="3959" y="95"/>
                    <a:pt x="3674" y="0"/>
                    <a:pt x="3326" y="0"/>
                  </a:cubicBezTo>
                  <a:lnTo>
                    <a:pt x="8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32"/>
            <p:cNvSpPr/>
            <p:nvPr/>
          </p:nvSpPr>
          <p:spPr>
            <a:xfrm>
              <a:off x="4469080" y="3174017"/>
              <a:ext cx="102918" cy="35451"/>
            </a:xfrm>
            <a:custGeom>
              <a:avLst/>
              <a:gdLst/>
              <a:ahLst/>
              <a:cxnLst/>
              <a:rect l="l" t="t" r="r" b="b"/>
              <a:pathLst>
                <a:path w="3864" h="1331" extrusionOk="0">
                  <a:moveTo>
                    <a:pt x="697" y="0"/>
                  </a:moveTo>
                  <a:cubicBezTo>
                    <a:pt x="349" y="0"/>
                    <a:pt x="64" y="95"/>
                    <a:pt x="64" y="222"/>
                  </a:cubicBezTo>
                  <a:cubicBezTo>
                    <a:pt x="32" y="570"/>
                    <a:pt x="32" y="729"/>
                    <a:pt x="0" y="1109"/>
                  </a:cubicBezTo>
                  <a:cubicBezTo>
                    <a:pt x="0" y="1204"/>
                    <a:pt x="285" y="1330"/>
                    <a:pt x="634" y="1330"/>
                  </a:cubicBezTo>
                  <a:lnTo>
                    <a:pt x="3199" y="1330"/>
                  </a:lnTo>
                  <a:cubicBezTo>
                    <a:pt x="3579" y="1330"/>
                    <a:pt x="3864" y="1204"/>
                    <a:pt x="3864" y="1109"/>
                  </a:cubicBezTo>
                  <a:lnTo>
                    <a:pt x="3864" y="222"/>
                  </a:lnTo>
                  <a:cubicBezTo>
                    <a:pt x="3864" y="95"/>
                    <a:pt x="3579" y="0"/>
                    <a:pt x="3230" y="0"/>
                  </a:cubicBezTo>
                  <a:lnTo>
                    <a:pt x="69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32"/>
            <p:cNvSpPr/>
            <p:nvPr/>
          </p:nvSpPr>
          <p:spPr>
            <a:xfrm>
              <a:off x="4588858" y="3174017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634" y="0"/>
                  </a:moveTo>
                  <a:cubicBezTo>
                    <a:pt x="285" y="0"/>
                    <a:pt x="0" y="95"/>
                    <a:pt x="0" y="222"/>
                  </a:cubicBezTo>
                  <a:cubicBezTo>
                    <a:pt x="0" y="570"/>
                    <a:pt x="0" y="729"/>
                    <a:pt x="0" y="1109"/>
                  </a:cubicBezTo>
                  <a:cubicBezTo>
                    <a:pt x="0" y="1204"/>
                    <a:pt x="317" y="1330"/>
                    <a:pt x="665" y="1330"/>
                  </a:cubicBezTo>
                  <a:lnTo>
                    <a:pt x="3230" y="1330"/>
                  </a:lnTo>
                  <a:cubicBezTo>
                    <a:pt x="3610" y="1330"/>
                    <a:pt x="3895" y="1204"/>
                    <a:pt x="3864" y="1109"/>
                  </a:cubicBezTo>
                  <a:cubicBezTo>
                    <a:pt x="3832" y="729"/>
                    <a:pt x="3832" y="570"/>
                    <a:pt x="3800" y="222"/>
                  </a:cubicBezTo>
                  <a:cubicBezTo>
                    <a:pt x="3800" y="95"/>
                    <a:pt x="3515" y="0"/>
                    <a:pt x="3167" y="0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32"/>
            <p:cNvSpPr/>
            <p:nvPr/>
          </p:nvSpPr>
          <p:spPr>
            <a:xfrm>
              <a:off x="4706931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86" y="0"/>
                    <a:pt x="1" y="95"/>
                    <a:pt x="1" y="222"/>
                  </a:cubicBezTo>
                  <a:cubicBezTo>
                    <a:pt x="33" y="570"/>
                    <a:pt x="64" y="729"/>
                    <a:pt x="96" y="1109"/>
                  </a:cubicBezTo>
                  <a:cubicBezTo>
                    <a:pt x="96" y="1204"/>
                    <a:pt x="381" y="1330"/>
                    <a:pt x="761" y="1330"/>
                  </a:cubicBezTo>
                  <a:lnTo>
                    <a:pt x="3326" y="1330"/>
                  </a:lnTo>
                  <a:cubicBezTo>
                    <a:pt x="3674" y="1330"/>
                    <a:pt x="3959" y="1204"/>
                    <a:pt x="3959" y="1109"/>
                  </a:cubicBezTo>
                  <a:cubicBezTo>
                    <a:pt x="3896" y="729"/>
                    <a:pt x="3864" y="570"/>
                    <a:pt x="3801" y="222"/>
                  </a:cubicBezTo>
                  <a:cubicBezTo>
                    <a:pt x="3801" y="95"/>
                    <a:pt x="3484" y="0"/>
                    <a:pt x="3136" y="0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32"/>
            <p:cNvSpPr/>
            <p:nvPr/>
          </p:nvSpPr>
          <p:spPr>
            <a:xfrm>
              <a:off x="4825030" y="3174017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602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64" y="570"/>
                    <a:pt x="96" y="729"/>
                    <a:pt x="159" y="1109"/>
                  </a:cubicBezTo>
                  <a:cubicBezTo>
                    <a:pt x="191" y="1204"/>
                    <a:pt x="476" y="1330"/>
                    <a:pt x="824" y="1330"/>
                  </a:cubicBezTo>
                  <a:lnTo>
                    <a:pt x="3421" y="1330"/>
                  </a:lnTo>
                  <a:cubicBezTo>
                    <a:pt x="3769" y="1330"/>
                    <a:pt x="4054" y="1204"/>
                    <a:pt x="4023" y="1109"/>
                  </a:cubicBezTo>
                  <a:cubicBezTo>
                    <a:pt x="3927" y="729"/>
                    <a:pt x="3896" y="570"/>
                    <a:pt x="3832" y="222"/>
                  </a:cubicBezTo>
                  <a:cubicBezTo>
                    <a:pt x="3801" y="95"/>
                    <a:pt x="3484" y="0"/>
                    <a:pt x="3136" y="0"/>
                  </a:cubicBezTo>
                  <a:lnTo>
                    <a:pt x="60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32"/>
            <p:cNvSpPr/>
            <p:nvPr/>
          </p:nvSpPr>
          <p:spPr>
            <a:xfrm>
              <a:off x="4943130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59" y="729"/>
                    <a:pt x="222" y="1109"/>
                  </a:cubicBezTo>
                  <a:cubicBezTo>
                    <a:pt x="254" y="1204"/>
                    <a:pt x="570" y="1330"/>
                    <a:pt x="919" y="1330"/>
                  </a:cubicBezTo>
                  <a:lnTo>
                    <a:pt x="3515" y="1330"/>
                  </a:lnTo>
                  <a:cubicBezTo>
                    <a:pt x="3864" y="1330"/>
                    <a:pt x="4117" y="1204"/>
                    <a:pt x="4086" y="1109"/>
                  </a:cubicBezTo>
                  <a:cubicBezTo>
                    <a:pt x="3991" y="729"/>
                    <a:pt x="3927" y="570"/>
                    <a:pt x="3832" y="222"/>
                  </a:cubicBezTo>
                  <a:cubicBezTo>
                    <a:pt x="3800" y="95"/>
                    <a:pt x="3484" y="0"/>
                    <a:pt x="3135" y="0"/>
                  </a:cubicBezTo>
                  <a:lnTo>
                    <a:pt x="60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32"/>
            <p:cNvSpPr/>
            <p:nvPr/>
          </p:nvSpPr>
          <p:spPr>
            <a:xfrm>
              <a:off x="5060377" y="3174017"/>
              <a:ext cx="113039" cy="35451"/>
            </a:xfrm>
            <a:custGeom>
              <a:avLst/>
              <a:gdLst/>
              <a:ahLst/>
              <a:cxnLst/>
              <a:rect l="l" t="t" r="r" b="b"/>
              <a:pathLst>
                <a:path w="4244" h="1331" extrusionOk="0">
                  <a:moveTo>
                    <a:pt x="634" y="0"/>
                  </a:moveTo>
                  <a:cubicBezTo>
                    <a:pt x="285" y="0"/>
                    <a:pt x="0" y="95"/>
                    <a:pt x="64" y="222"/>
                  </a:cubicBezTo>
                  <a:cubicBezTo>
                    <a:pt x="159" y="570"/>
                    <a:pt x="222" y="729"/>
                    <a:pt x="317" y="1109"/>
                  </a:cubicBezTo>
                  <a:cubicBezTo>
                    <a:pt x="380" y="1204"/>
                    <a:pt x="697" y="1330"/>
                    <a:pt x="1045" y="1330"/>
                  </a:cubicBezTo>
                  <a:lnTo>
                    <a:pt x="3610" y="1330"/>
                  </a:lnTo>
                  <a:cubicBezTo>
                    <a:pt x="3991" y="1330"/>
                    <a:pt x="4244" y="1204"/>
                    <a:pt x="4181" y="1109"/>
                  </a:cubicBezTo>
                  <a:cubicBezTo>
                    <a:pt x="4054" y="729"/>
                    <a:pt x="3991" y="570"/>
                    <a:pt x="3864" y="222"/>
                  </a:cubicBezTo>
                  <a:cubicBezTo>
                    <a:pt x="3800" y="95"/>
                    <a:pt x="3484" y="0"/>
                    <a:pt x="3135" y="0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32"/>
            <p:cNvSpPr/>
            <p:nvPr/>
          </p:nvSpPr>
          <p:spPr>
            <a:xfrm>
              <a:off x="5178450" y="3174017"/>
              <a:ext cx="286832" cy="35451"/>
            </a:xfrm>
            <a:custGeom>
              <a:avLst/>
              <a:gdLst/>
              <a:ahLst/>
              <a:cxnLst/>
              <a:rect l="l" t="t" r="r" b="b"/>
              <a:pathLst>
                <a:path w="10769" h="1331" extrusionOk="0">
                  <a:moveTo>
                    <a:pt x="603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191" y="570"/>
                    <a:pt x="254" y="729"/>
                    <a:pt x="413" y="1109"/>
                  </a:cubicBezTo>
                  <a:cubicBezTo>
                    <a:pt x="444" y="1204"/>
                    <a:pt x="761" y="1330"/>
                    <a:pt x="1141" y="1330"/>
                  </a:cubicBezTo>
                  <a:lnTo>
                    <a:pt x="10167" y="1330"/>
                  </a:lnTo>
                  <a:cubicBezTo>
                    <a:pt x="10515" y="1330"/>
                    <a:pt x="10768" y="1204"/>
                    <a:pt x="10705" y="1109"/>
                  </a:cubicBezTo>
                  <a:cubicBezTo>
                    <a:pt x="10483" y="729"/>
                    <a:pt x="10388" y="570"/>
                    <a:pt x="10198" y="222"/>
                  </a:cubicBezTo>
                  <a:cubicBezTo>
                    <a:pt x="10135" y="95"/>
                    <a:pt x="9787" y="0"/>
                    <a:pt x="9438" y="0"/>
                  </a:cubicBezTo>
                  <a:lnTo>
                    <a:pt x="60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32"/>
            <p:cNvSpPr/>
            <p:nvPr/>
          </p:nvSpPr>
          <p:spPr>
            <a:xfrm>
              <a:off x="3655940" y="3214502"/>
              <a:ext cx="293571" cy="35451"/>
            </a:xfrm>
            <a:custGeom>
              <a:avLst/>
              <a:gdLst/>
              <a:ahLst/>
              <a:cxnLst/>
              <a:rect l="l" t="t" r="r" b="b"/>
              <a:pathLst>
                <a:path w="11022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85" y="760"/>
                    <a:pt x="64" y="1109"/>
                  </a:cubicBezTo>
                  <a:cubicBezTo>
                    <a:pt x="0" y="1235"/>
                    <a:pt x="254" y="1330"/>
                    <a:pt x="602" y="1330"/>
                  </a:cubicBezTo>
                  <a:lnTo>
                    <a:pt x="9881" y="1330"/>
                  </a:lnTo>
                  <a:cubicBezTo>
                    <a:pt x="10261" y="1330"/>
                    <a:pt x="10578" y="1235"/>
                    <a:pt x="10641" y="1109"/>
                  </a:cubicBezTo>
                  <a:cubicBezTo>
                    <a:pt x="10768" y="760"/>
                    <a:pt x="10831" y="570"/>
                    <a:pt x="10989" y="222"/>
                  </a:cubicBezTo>
                  <a:cubicBezTo>
                    <a:pt x="11021" y="95"/>
                    <a:pt x="10768" y="0"/>
                    <a:pt x="10419" y="0"/>
                  </a:cubicBezTo>
                  <a:lnTo>
                    <a:pt x="133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32"/>
            <p:cNvSpPr/>
            <p:nvPr/>
          </p:nvSpPr>
          <p:spPr>
            <a:xfrm>
              <a:off x="3955371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09" y="0"/>
                  </a:moveTo>
                  <a:cubicBezTo>
                    <a:pt x="729" y="0"/>
                    <a:pt x="412" y="95"/>
                    <a:pt x="381" y="222"/>
                  </a:cubicBezTo>
                  <a:cubicBezTo>
                    <a:pt x="254" y="570"/>
                    <a:pt x="159" y="760"/>
                    <a:pt x="32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263" y="1330"/>
                  </a:lnTo>
                  <a:cubicBezTo>
                    <a:pt x="3643" y="1330"/>
                    <a:pt x="3959" y="1235"/>
                    <a:pt x="3991" y="1109"/>
                  </a:cubicBezTo>
                  <a:cubicBezTo>
                    <a:pt x="4118" y="760"/>
                    <a:pt x="4181" y="570"/>
                    <a:pt x="4276" y="222"/>
                  </a:cubicBezTo>
                  <a:cubicBezTo>
                    <a:pt x="4308" y="95"/>
                    <a:pt x="4054" y="0"/>
                    <a:pt x="3706" y="0"/>
                  </a:cubicBezTo>
                  <a:lnTo>
                    <a:pt x="110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32"/>
            <p:cNvSpPr/>
            <p:nvPr/>
          </p:nvSpPr>
          <p:spPr>
            <a:xfrm>
              <a:off x="4078531" y="3214502"/>
              <a:ext cx="113066" cy="35451"/>
            </a:xfrm>
            <a:custGeom>
              <a:avLst/>
              <a:gdLst/>
              <a:ahLst/>
              <a:cxnLst/>
              <a:rect l="l" t="t" r="r" b="b"/>
              <a:pathLst>
                <a:path w="4245" h="1331" extrusionOk="0">
                  <a:moveTo>
                    <a:pt x="1014" y="0"/>
                  </a:moveTo>
                  <a:cubicBezTo>
                    <a:pt x="665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74" y="1330"/>
                    <a:pt x="3991" y="1235"/>
                    <a:pt x="4022" y="1109"/>
                  </a:cubicBezTo>
                  <a:cubicBezTo>
                    <a:pt x="4086" y="760"/>
                    <a:pt x="4117" y="570"/>
                    <a:pt x="4212" y="222"/>
                  </a:cubicBezTo>
                  <a:cubicBezTo>
                    <a:pt x="4244" y="95"/>
                    <a:pt x="3959" y="0"/>
                    <a:pt x="3611" y="0"/>
                  </a:cubicBezTo>
                  <a:lnTo>
                    <a:pt x="101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32"/>
            <p:cNvSpPr/>
            <p:nvPr/>
          </p:nvSpPr>
          <p:spPr>
            <a:xfrm>
              <a:off x="4201691" y="321450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918" y="0"/>
                  </a:moveTo>
                  <a:cubicBezTo>
                    <a:pt x="570" y="0"/>
                    <a:pt x="253" y="95"/>
                    <a:pt x="222" y="222"/>
                  </a:cubicBezTo>
                  <a:cubicBezTo>
                    <a:pt x="158" y="570"/>
                    <a:pt x="127" y="760"/>
                    <a:pt x="32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90" y="1235"/>
                    <a:pt x="3990" y="1109"/>
                  </a:cubicBezTo>
                  <a:cubicBezTo>
                    <a:pt x="4054" y="760"/>
                    <a:pt x="4085" y="570"/>
                    <a:pt x="4149" y="222"/>
                  </a:cubicBezTo>
                  <a:cubicBezTo>
                    <a:pt x="4149" y="95"/>
                    <a:pt x="3895" y="0"/>
                    <a:pt x="3515" y="0"/>
                  </a:cubicBezTo>
                  <a:lnTo>
                    <a:pt x="91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32"/>
            <p:cNvSpPr/>
            <p:nvPr/>
          </p:nvSpPr>
          <p:spPr>
            <a:xfrm>
              <a:off x="4325677" y="321450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824" y="0"/>
                  </a:moveTo>
                  <a:cubicBezTo>
                    <a:pt x="475" y="0"/>
                    <a:pt x="159" y="95"/>
                    <a:pt x="127" y="222"/>
                  </a:cubicBezTo>
                  <a:cubicBezTo>
                    <a:pt x="95" y="570"/>
                    <a:pt x="64" y="760"/>
                    <a:pt x="0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42" y="1330"/>
                    <a:pt x="3959" y="1235"/>
                    <a:pt x="3959" y="1109"/>
                  </a:cubicBezTo>
                  <a:cubicBezTo>
                    <a:pt x="3991" y="760"/>
                    <a:pt x="4022" y="570"/>
                    <a:pt x="4054" y="222"/>
                  </a:cubicBezTo>
                  <a:cubicBezTo>
                    <a:pt x="4054" y="95"/>
                    <a:pt x="3769" y="0"/>
                    <a:pt x="3421" y="0"/>
                  </a:cubicBezTo>
                  <a:lnTo>
                    <a:pt x="8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32"/>
            <p:cNvSpPr/>
            <p:nvPr/>
          </p:nvSpPr>
          <p:spPr>
            <a:xfrm>
              <a:off x="4448838" y="3214502"/>
              <a:ext cx="106300" cy="35451"/>
            </a:xfrm>
            <a:custGeom>
              <a:avLst/>
              <a:gdLst/>
              <a:ahLst/>
              <a:cxnLst/>
              <a:rect l="l" t="t" r="r" b="b"/>
              <a:pathLst>
                <a:path w="3991" h="1331" extrusionOk="0">
                  <a:moveTo>
                    <a:pt x="729" y="0"/>
                  </a:moveTo>
                  <a:cubicBezTo>
                    <a:pt x="380" y="0"/>
                    <a:pt x="95" y="95"/>
                    <a:pt x="63" y="222"/>
                  </a:cubicBezTo>
                  <a:cubicBezTo>
                    <a:pt x="32" y="570"/>
                    <a:pt x="32" y="760"/>
                    <a:pt x="0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59" y="760"/>
                    <a:pt x="3959" y="570"/>
                    <a:pt x="3990" y="222"/>
                  </a:cubicBezTo>
                  <a:cubicBezTo>
                    <a:pt x="3990" y="95"/>
                    <a:pt x="3674" y="0"/>
                    <a:pt x="3325" y="0"/>
                  </a:cubicBezTo>
                  <a:lnTo>
                    <a:pt x="72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32"/>
            <p:cNvSpPr/>
            <p:nvPr/>
          </p:nvSpPr>
          <p:spPr>
            <a:xfrm>
              <a:off x="4571971" y="3214502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66" y="0"/>
                  </a:moveTo>
                  <a:cubicBezTo>
                    <a:pt x="286" y="0"/>
                    <a:pt x="1" y="95"/>
                    <a:pt x="1" y="222"/>
                  </a:cubicBezTo>
                  <a:lnTo>
                    <a:pt x="1" y="1109"/>
                  </a:lnTo>
                  <a:cubicBezTo>
                    <a:pt x="1" y="1235"/>
                    <a:pt x="286" y="1330"/>
                    <a:pt x="666" y="1330"/>
                  </a:cubicBezTo>
                  <a:lnTo>
                    <a:pt x="3326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28" y="760"/>
                    <a:pt x="3928" y="570"/>
                    <a:pt x="3896" y="222"/>
                  </a:cubicBezTo>
                  <a:cubicBezTo>
                    <a:pt x="3896" y="95"/>
                    <a:pt x="3611" y="0"/>
                    <a:pt x="3231" y="0"/>
                  </a:cubicBezTo>
                  <a:lnTo>
                    <a:pt x="66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32"/>
            <p:cNvSpPr/>
            <p:nvPr/>
          </p:nvSpPr>
          <p:spPr>
            <a:xfrm>
              <a:off x="4692601" y="321450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666" y="0"/>
                  </a:moveTo>
                  <a:cubicBezTo>
                    <a:pt x="286" y="0"/>
                    <a:pt x="0" y="95"/>
                    <a:pt x="32" y="222"/>
                  </a:cubicBezTo>
                  <a:cubicBezTo>
                    <a:pt x="64" y="570"/>
                    <a:pt x="64" y="760"/>
                    <a:pt x="95" y="1109"/>
                  </a:cubicBezTo>
                  <a:cubicBezTo>
                    <a:pt x="95" y="1235"/>
                    <a:pt x="412" y="1330"/>
                    <a:pt x="761" y="1330"/>
                  </a:cubicBezTo>
                  <a:lnTo>
                    <a:pt x="3421" y="1330"/>
                  </a:lnTo>
                  <a:cubicBezTo>
                    <a:pt x="3801" y="1330"/>
                    <a:pt x="4086" y="1235"/>
                    <a:pt x="4054" y="1109"/>
                  </a:cubicBezTo>
                  <a:cubicBezTo>
                    <a:pt x="4022" y="760"/>
                    <a:pt x="3991" y="570"/>
                    <a:pt x="3927" y="222"/>
                  </a:cubicBezTo>
                  <a:cubicBezTo>
                    <a:pt x="3927" y="95"/>
                    <a:pt x="3611" y="0"/>
                    <a:pt x="3262" y="0"/>
                  </a:cubicBezTo>
                  <a:lnTo>
                    <a:pt x="66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32"/>
            <p:cNvSpPr/>
            <p:nvPr/>
          </p:nvSpPr>
          <p:spPr>
            <a:xfrm>
              <a:off x="4814057" y="3214502"/>
              <a:ext cx="110535" cy="35451"/>
            </a:xfrm>
            <a:custGeom>
              <a:avLst/>
              <a:gdLst/>
              <a:ahLst/>
              <a:cxnLst/>
              <a:rect l="l" t="t" r="r" b="b"/>
              <a:pathLst>
                <a:path w="4150" h="1331" extrusionOk="0">
                  <a:moveTo>
                    <a:pt x="634" y="0"/>
                  </a:moveTo>
                  <a:cubicBezTo>
                    <a:pt x="286" y="0"/>
                    <a:pt x="1" y="95"/>
                    <a:pt x="33" y="222"/>
                  </a:cubicBezTo>
                  <a:cubicBezTo>
                    <a:pt x="64" y="570"/>
                    <a:pt x="96" y="760"/>
                    <a:pt x="159" y="1109"/>
                  </a:cubicBezTo>
                  <a:cubicBezTo>
                    <a:pt x="159" y="1235"/>
                    <a:pt x="476" y="1330"/>
                    <a:pt x="856" y="1330"/>
                  </a:cubicBezTo>
                  <a:lnTo>
                    <a:pt x="3516" y="1330"/>
                  </a:lnTo>
                  <a:cubicBezTo>
                    <a:pt x="3864" y="1330"/>
                    <a:pt x="4149" y="1235"/>
                    <a:pt x="4118" y="1109"/>
                  </a:cubicBezTo>
                  <a:cubicBezTo>
                    <a:pt x="4054" y="760"/>
                    <a:pt x="3991" y="570"/>
                    <a:pt x="3928" y="222"/>
                  </a:cubicBezTo>
                  <a:cubicBezTo>
                    <a:pt x="3896" y="95"/>
                    <a:pt x="3579" y="0"/>
                    <a:pt x="3231" y="0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32"/>
            <p:cNvSpPr/>
            <p:nvPr/>
          </p:nvSpPr>
          <p:spPr>
            <a:xfrm>
              <a:off x="4935539" y="3214502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27" y="760"/>
                    <a:pt x="222" y="1109"/>
                  </a:cubicBezTo>
                  <a:cubicBezTo>
                    <a:pt x="254" y="1235"/>
                    <a:pt x="570" y="1330"/>
                    <a:pt x="919" y="1330"/>
                  </a:cubicBezTo>
                  <a:lnTo>
                    <a:pt x="3579" y="1330"/>
                  </a:lnTo>
                  <a:cubicBezTo>
                    <a:pt x="3927" y="1330"/>
                    <a:pt x="4212" y="1235"/>
                    <a:pt x="4180" y="1109"/>
                  </a:cubicBezTo>
                  <a:cubicBezTo>
                    <a:pt x="4085" y="760"/>
                    <a:pt x="4022" y="570"/>
                    <a:pt x="3927" y="222"/>
                  </a:cubicBezTo>
                  <a:cubicBezTo>
                    <a:pt x="3895" y="95"/>
                    <a:pt x="3547" y="0"/>
                    <a:pt x="3199" y="0"/>
                  </a:cubicBezTo>
                  <a:lnTo>
                    <a:pt x="60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32"/>
            <p:cNvSpPr/>
            <p:nvPr/>
          </p:nvSpPr>
          <p:spPr>
            <a:xfrm>
              <a:off x="5056142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59" y="570"/>
                    <a:pt x="191" y="760"/>
                    <a:pt x="318" y="1109"/>
                  </a:cubicBezTo>
                  <a:cubicBezTo>
                    <a:pt x="349" y="1235"/>
                    <a:pt x="666" y="1330"/>
                    <a:pt x="1046" y="1330"/>
                  </a:cubicBezTo>
                  <a:lnTo>
                    <a:pt x="3674" y="1330"/>
                  </a:lnTo>
                  <a:cubicBezTo>
                    <a:pt x="4054" y="1330"/>
                    <a:pt x="4308" y="1235"/>
                    <a:pt x="4276" y="1109"/>
                  </a:cubicBezTo>
                  <a:cubicBezTo>
                    <a:pt x="4150" y="760"/>
                    <a:pt x="4086" y="570"/>
                    <a:pt x="3959" y="222"/>
                  </a:cubicBezTo>
                  <a:cubicBezTo>
                    <a:pt x="3896" y="95"/>
                    <a:pt x="3579" y="0"/>
                    <a:pt x="3231" y="0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32"/>
            <p:cNvSpPr/>
            <p:nvPr/>
          </p:nvSpPr>
          <p:spPr>
            <a:xfrm>
              <a:off x="5177624" y="3214502"/>
              <a:ext cx="310431" cy="35451"/>
            </a:xfrm>
            <a:custGeom>
              <a:avLst/>
              <a:gdLst/>
              <a:ahLst/>
              <a:cxnLst/>
              <a:rect l="l" t="t" r="r" b="b"/>
              <a:pathLst>
                <a:path w="11655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59" y="570"/>
                    <a:pt x="222" y="760"/>
                    <a:pt x="380" y="1109"/>
                  </a:cubicBezTo>
                  <a:cubicBezTo>
                    <a:pt x="412" y="1235"/>
                    <a:pt x="760" y="1330"/>
                    <a:pt x="1109" y="1330"/>
                  </a:cubicBezTo>
                  <a:lnTo>
                    <a:pt x="11053" y="1330"/>
                  </a:lnTo>
                  <a:cubicBezTo>
                    <a:pt x="11401" y="1330"/>
                    <a:pt x="11654" y="1235"/>
                    <a:pt x="11591" y="1109"/>
                  </a:cubicBezTo>
                  <a:cubicBezTo>
                    <a:pt x="11401" y="760"/>
                    <a:pt x="11306" y="570"/>
                    <a:pt x="11084" y="222"/>
                  </a:cubicBezTo>
                  <a:cubicBezTo>
                    <a:pt x="11021" y="95"/>
                    <a:pt x="10673" y="0"/>
                    <a:pt x="10324" y="0"/>
                  </a:cubicBezTo>
                  <a:lnTo>
                    <a:pt x="60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32"/>
            <p:cNvSpPr/>
            <p:nvPr/>
          </p:nvSpPr>
          <p:spPr>
            <a:xfrm>
              <a:off x="3633167" y="3255839"/>
              <a:ext cx="123160" cy="35451"/>
            </a:xfrm>
            <a:custGeom>
              <a:avLst/>
              <a:gdLst/>
              <a:ahLst/>
              <a:cxnLst/>
              <a:rect l="l" t="t" r="r" b="b"/>
              <a:pathLst>
                <a:path w="4624" h="1331" extrusionOk="0">
                  <a:moveTo>
                    <a:pt x="1330" y="0"/>
                  </a:moveTo>
                  <a:cubicBezTo>
                    <a:pt x="982" y="0"/>
                    <a:pt x="634" y="95"/>
                    <a:pt x="539" y="222"/>
                  </a:cubicBezTo>
                  <a:cubicBezTo>
                    <a:pt x="348" y="570"/>
                    <a:pt x="253" y="760"/>
                    <a:pt x="63" y="1109"/>
                  </a:cubicBezTo>
                  <a:cubicBezTo>
                    <a:pt x="0" y="1235"/>
                    <a:pt x="253" y="1330"/>
                    <a:pt x="634" y="1330"/>
                  </a:cubicBezTo>
                  <a:lnTo>
                    <a:pt x="3325" y="1330"/>
                  </a:lnTo>
                  <a:cubicBezTo>
                    <a:pt x="3705" y="1330"/>
                    <a:pt x="4054" y="1235"/>
                    <a:pt x="4117" y="1109"/>
                  </a:cubicBezTo>
                  <a:cubicBezTo>
                    <a:pt x="4307" y="760"/>
                    <a:pt x="4402" y="570"/>
                    <a:pt x="4560" y="222"/>
                  </a:cubicBezTo>
                  <a:cubicBezTo>
                    <a:pt x="4624" y="95"/>
                    <a:pt x="4370" y="0"/>
                    <a:pt x="3990" y="0"/>
                  </a:cubicBezTo>
                  <a:lnTo>
                    <a:pt x="133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32"/>
            <p:cNvSpPr/>
            <p:nvPr/>
          </p:nvSpPr>
          <p:spPr>
            <a:xfrm>
              <a:off x="3759684" y="3255839"/>
              <a:ext cx="120657" cy="35451"/>
            </a:xfrm>
            <a:custGeom>
              <a:avLst/>
              <a:gdLst/>
              <a:ahLst/>
              <a:cxnLst/>
              <a:rect l="l" t="t" r="r" b="b"/>
              <a:pathLst>
                <a:path w="4530" h="1331" extrusionOk="0">
                  <a:moveTo>
                    <a:pt x="1236" y="0"/>
                  </a:moveTo>
                  <a:cubicBezTo>
                    <a:pt x="887" y="0"/>
                    <a:pt x="539" y="95"/>
                    <a:pt x="476" y="222"/>
                  </a:cubicBezTo>
                  <a:cubicBezTo>
                    <a:pt x="317" y="570"/>
                    <a:pt x="222" y="760"/>
                    <a:pt x="64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3357" y="1330"/>
                  </a:lnTo>
                  <a:cubicBezTo>
                    <a:pt x="3706" y="1330"/>
                    <a:pt x="4054" y="1235"/>
                    <a:pt x="4117" y="1109"/>
                  </a:cubicBezTo>
                  <a:cubicBezTo>
                    <a:pt x="4276" y="760"/>
                    <a:pt x="4339" y="570"/>
                    <a:pt x="4498" y="222"/>
                  </a:cubicBezTo>
                  <a:cubicBezTo>
                    <a:pt x="4529" y="95"/>
                    <a:pt x="4276" y="0"/>
                    <a:pt x="3896" y="0"/>
                  </a:cubicBezTo>
                  <a:lnTo>
                    <a:pt x="123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32"/>
            <p:cNvSpPr/>
            <p:nvPr/>
          </p:nvSpPr>
          <p:spPr>
            <a:xfrm>
              <a:off x="3886200" y="3255839"/>
              <a:ext cx="118126" cy="35451"/>
            </a:xfrm>
            <a:custGeom>
              <a:avLst/>
              <a:gdLst/>
              <a:ahLst/>
              <a:cxnLst/>
              <a:rect l="l" t="t" r="r" b="b"/>
              <a:pathLst>
                <a:path w="4435" h="1331" extrusionOk="0">
                  <a:moveTo>
                    <a:pt x="1141" y="0"/>
                  </a:moveTo>
                  <a:cubicBezTo>
                    <a:pt x="793" y="0"/>
                    <a:pt x="444" y="95"/>
                    <a:pt x="381" y="222"/>
                  </a:cubicBezTo>
                  <a:cubicBezTo>
                    <a:pt x="254" y="570"/>
                    <a:pt x="191" y="760"/>
                    <a:pt x="33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358" y="1330"/>
                  </a:lnTo>
                  <a:cubicBezTo>
                    <a:pt x="3706" y="1330"/>
                    <a:pt x="4054" y="1235"/>
                    <a:pt x="4086" y="1109"/>
                  </a:cubicBezTo>
                  <a:cubicBezTo>
                    <a:pt x="4213" y="760"/>
                    <a:pt x="4276" y="570"/>
                    <a:pt x="4403" y="222"/>
                  </a:cubicBezTo>
                  <a:cubicBezTo>
                    <a:pt x="4435" y="95"/>
                    <a:pt x="4181" y="0"/>
                    <a:pt x="3801" y="0"/>
                  </a:cubicBezTo>
                  <a:lnTo>
                    <a:pt x="114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32"/>
            <p:cNvSpPr/>
            <p:nvPr/>
          </p:nvSpPr>
          <p:spPr>
            <a:xfrm>
              <a:off x="4012743" y="3255839"/>
              <a:ext cx="186445" cy="35451"/>
            </a:xfrm>
            <a:custGeom>
              <a:avLst/>
              <a:gdLst/>
              <a:ahLst/>
              <a:cxnLst/>
              <a:rect l="l" t="t" r="r" b="b"/>
              <a:pathLst>
                <a:path w="7000" h="1331" extrusionOk="0">
                  <a:moveTo>
                    <a:pt x="1045" y="0"/>
                  </a:moveTo>
                  <a:cubicBezTo>
                    <a:pt x="697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6049" y="1330"/>
                  </a:lnTo>
                  <a:cubicBezTo>
                    <a:pt x="6429" y="1330"/>
                    <a:pt x="6746" y="1235"/>
                    <a:pt x="6777" y="1109"/>
                  </a:cubicBezTo>
                  <a:cubicBezTo>
                    <a:pt x="6872" y="760"/>
                    <a:pt x="6904" y="570"/>
                    <a:pt x="6999" y="222"/>
                  </a:cubicBezTo>
                  <a:cubicBezTo>
                    <a:pt x="6999" y="95"/>
                    <a:pt x="6746" y="0"/>
                    <a:pt x="6366" y="0"/>
                  </a:cubicBezTo>
                  <a:lnTo>
                    <a:pt x="104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32"/>
            <p:cNvSpPr/>
            <p:nvPr/>
          </p:nvSpPr>
          <p:spPr>
            <a:xfrm>
              <a:off x="4210960" y="3255839"/>
              <a:ext cx="722075" cy="35451"/>
            </a:xfrm>
            <a:custGeom>
              <a:avLst/>
              <a:gdLst/>
              <a:ahLst/>
              <a:cxnLst/>
              <a:rect l="l" t="t" r="r" b="b"/>
              <a:pathLst>
                <a:path w="27110" h="1331" extrusionOk="0">
                  <a:moveTo>
                    <a:pt x="919" y="0"/>
                  </a:moveTo>
                  <a:cubicBezTo>
                    <a:pt x="570" y="0"/>
                    <a:pt x="254" y="95"/>
                    <a:pt x="222" y="222"/>
                  </a:cubicBezTo>
                  <a:cubicBezTo>
                    <a:pt x="127" y="570"/>
                    <a:pt x="95" y="760"/>
                    <a:pt x="32" y="1109"/>
                  </a:cubicBezTo>
                  <a:cubicBezTo>
                    <a:pt x="0" y="1235"/>
                    <a:pt x="285" y="1330"/>
                    <a:pt x="666" y="1330"/>
                  </a:cubicBezTo>
                  <a:lnTo>
                    <a:pt x="26444" y="1330"/>
                  </a:lnTo>
                  <a:cubicBezTo>
                    <a:pt x="26824" y="1330"/>
                    <a:pt x="27109" y="1235"/>
                    <a:pt x="27078" y="1109"/>
                  </a:cubicBezTo>
                  <a:cubicBezTo>
                    <a:pt x="27014" y="760"/>
                    <a:pt x="26982" y="570"/>
                    <a:pt x="26887" y="222"/>
                  </a:cubicBezTo>
                  <a:cubicBezTo>
                    <a:pt x="26887" y="95"/>
                    <a:pt x="26571" y="0"/>
                    <a:pt x="26191" y="0"/>
                  </a:cubicBezTo>
                  <a:lnTo>
                    <a:pt x="91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32"/>
            <p:cNvSpPr/>
            <p:nvPr/>
          </p:nvSpPr>
          <p:spPr>
            <a:xfrm>
              <a:off x="4944808" y="3255839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96" y="570"/>
                    <a:pt x="127" y="760"/>
                    <a:pt x="222" y="1109"/>
                  </a:cubicBezTo>
                  <a:cubicBezTo>
                    <a:pt x="254" y="1235"/>
                    <a:pt x="571" y="1330"/>
                    <a:pt x="951" y="1330"/>
                  </a:cubicBezTo>
                  <a:lnTo>
                    <a:pt x="3642" y="1330"/>
                  </a:lnTo>
                  <a:cubicBezTo>
                    <a:pt x="4023" y="1330"/>
                    <a:pt x="4308" y="1235"/>
                    <a:pt x="4276" y="1109"/>
                  </a:cubicBezTo>
                  <a:cubicBezTo>
                    <a:pt x="4181" y="760"/>
                    <a:pt x="4118" y="570"/>
                    <a:pt x="4023" y="222"/>
                  </a:cubicBezTo>
                  <a:cubicBezTo>
                    <a:pt x="3991" y="95"/>
                    <a:pt x="3642" y="0"/>
                    <a:pt x="3294" y="0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32"/>
            <p:cNvSpPr/>
            <p:nvPr/>
          </p:nvSpPr>
          <p:spPr>
            <a:xfrm>
              <a:off x="5068794" y="3255839"/>
              <a:ext cx="117274" cy="35451"/>
            </a:xfrm>
            <a:custGeom>
              <a:avLst/>
              <a:gdLst/>
              <a:ahLst/>
              <a:cxnLst/>
              <a:rect l="l" t="t" r="r" b="b"/>
              <a:pathLst>
                <a:path w="4403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28" y="570"/>
                    <a:pt x="191" y="760"/>
                    <a:pt x="286" y="1109"/>
                  </a:cubicBezTo>
                  <a:cubicBezTo>
                    <a:pt x="318" y="1235"/>
                    <a:pt x="666" y="1330"/>
                    <a:pt x="1046" y="1330"/>
                  </a:cubicBezTo>
                  <a:lnTo>
                    <a:pt x="3770" y="1330"/>
                  </a:lnTo>
                  <a:cubicBezTo>
                    <a:pt x="4118" y="1330"/>
                    <a:pt x="4403" y="1235"/>
                    <a:pt x="4340" y="1109"/>
                  </a:cubicBezTo>
                  <a:cubicBezTo>
                    <a:pt x="4213" y="760"/>
                    <a:pt x="4150" y="570"/>
                    <a:pt x="4023" y="222"/>
                  </a:cubicBezTo>
                  <a:cubicBezTo>
                    <a:pt x="3991" y="95"/>
                    <a:pt x="3643" y="0"/>
                    <a:pt x="3294" y="0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32"/>
            <p:cNvSpPr/>
            <p:nvPr/>
          </p:nvSpPr>
          <p:spPr>
            <a:xfrm>
              <a:off x="5192806" y="325583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634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90" y="570"/>
                    <a:pt x="254" y="760"/>
                    <a:pt x="380" y="1109"/>
                  </a:cubicBezTo>
                  <a:cubicBezTo>
                    <a:pt x="412" y="1235"/>
                    <a:pt x="760" y="1330"/>
                    <a:pt x="1140" y="1330"/>
                  </a:cubicBezTo>
                  <a:lnTo>
                    <a:pt x="3167" y="1330"/>
                  </a:lnTo>
                  <a:cubicBezTo>
                    <a:pt x="3547" y="1330"/>
                    <a:pt x="3801" y="1235"/>
                    <a:pt x="3769" y="1109"/>
                  </a:cubicBezTo>
                  <a:cubicBezTo>
                    <a:pt x="3611" y="760"/>
                    <a:pt x="3547" y="570"/>
                    <a:pt x="3389" y="222"/>
                  </a:cubicBezTo>
                  <a:cubicBezTo>
                    <a:pt x="3325" y="95"/>
                    <a:pt x="2977" y="0"/>
                    <a:pt x="2629" y="0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32"/>
            <p:cNvSpPr/>
            <p:nvPr/>
          </p:nvSpPr>
          <p:spPr>
            <a:xfrm>
              <a:off x="5405354" y="3255839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254" y="570"/>
                    <a:pt x="349" y="760"/>
                    <a:pt x="508" y="1109"/>
                  </a:cubicBezTo>
                  <a:cubicBezTo>
                    <a:pt x="571" y="1235"/>
                    <a:pt x="919" y="1330"/>
                    <a:pt x="1299" y="1330"/>
                  </a:cubicBezTo>
                  <a:lnTo>
                    <a:pt x="3326" y="1330"/>
                  </a:lnTo>
                  <a:cubicBezTo>
                    <a:pt x="3706" y="1330"/>
                    <a:pt x="3959" y="1235"/>
                    <a:pt x="3896" y="1109"/>
                  </a:cubicBezTo>
                  <a:cubicBezTo>
                    <a:pt x="3706" y="760"/>
                    <a:pt x="3611" y="570"/>
                    <a:pt x="3421" y="222"/>
                  </a:cubicBezTo>
                  <a:cubicBezTo>
                    <a:pt x="3326" y="95"/>
                    <a:pt x="2978" y="0"/>
                    <a:pt x="2629" y="0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32"/>
            <p:cNvSpPr/>
            <p:nvPr/>
          </p:nvSpPr>
          <p:spPr>
            <a:xfrm>
              <a:off x="5299080" y="3255839"/>
              <a:ext cx="93649" cy="15209"/>
            </a:xfrm>
            <a:custGeom>
              <a:avLst/>
              <a:gdLst/>
              <a:ahLst/>
              <a:cxnLst/>
              <a:rect l="l" t="t" r="r" b="b"/>
              <a:pathLst>
                <a:path w="3516" h="57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64" y="253"/>
                    <a:pt x="96" y="285"/>
                    <a:pt x="96" y="348"/>
                  </a:cubicBezTo>
                  <a:cubicBezTo>
                    <a:pt x="159" y="443"/>
                    <a:pt x="507" y="570"/>
                    <a:pt x="887" y="570"/>
                  </a:cubicBezTo>
                  <a:lnTo>
                    <a:pt x="2882" y="570"/>
                  </a:lnTo>
                  <a:cubicBezTo>
                    <a:pt x="3262" y="570"/>
                    <a:pt x="3516" y="443"/>
                    <a:pt x="3452" y="348"/>
                  </a:cubicBezTo>
                  <a:cubicBezTo>
                    <a:pt x="3421" y="285"/>
                    <a:pt x="3421" y="253"/>
                    <a:pt x="3389" y="222"/>
                  </a:cubicBezTo>
                  <a:cubicBezTo>
                    <a:pt x="3326" y="95"/>
                    <a:pt x="2977" y="0"/>
                    <a:pt x="2629" y="0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32"/>
            <p:cNvSpPr/>
            <p:nvPr/>
          </p:nvSpPr>
          <p:spPr>
            <a:xfrm>
              <a:off x="5308349" y="3276082"/>
              <a:ext cx="94501" cy="15209"/>
            </a:xfrm>
            <a:custGeom>
              <a:avLst/>
              <a:gdLst/>
              <a:ahLst/>
              <a:cxnLst/>
              <a:rect l="l" t="t" r="r" b="b"/>
              <a:pathLst>
                <a:path w="3548" h="571" extrusionOk="0">
                  <a:moveTo>
                    <a:pt x="634" y="0"/>
                  </a:moveTo>
                  <a:cubicBezTo>
                    <a:pt x="254" y="0"/>
                    <a:pt x="1" y="127"/>
                    <a:pt x="33" y="222"/>
                  </a:cubicBezTo>
                  <a:cubicBezTo>
                    <a:pt x="64" y="285"/>
                    <a:pt x="64" y="285"/>
                    <a:pt x="96" y="349"/>
                  </a:cubicBezTo>
                  <a:cubicBezTo>
                    <a:pt x="159" y="475"/>
                    <a:pt x="508" y="570"/>
                    <a:pt x="856" y="570"/>
                  </a:cubicBezTo>
                  <a:lnTo>
                    <a:pt x="2914" y="570"/>
                  </a:lnTo>
                  <a:cubicBezTo>
                    <a:pt x="3294" y="570"/>
                    <a:pt x="3548" y="475"/>
                    <a:pt x="3485" y="349"/>
                  </a:cubicBezTo>
                  <a:cubicBezTo>
                    <a:pt x="3453" y="285"/>
                    <a:pt x="3453" y="285"/>
                    <a:pt x="3421" y="222"/>
                  </a:cubicBezTo>
                  <a:cubicBezTo>
                    <a:pt x="3358" y="127"/>
                    <a:pt x="3009" y="0"/>
                    <a:pt x="2629" y="0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32"/>
            <p:cNvSpPr/>
            <p:nvPr/>
          </p:nvSpPr>
          <p:spPr>
            <a:xfrm>
              <a:off x="4178066" y="3308976"/>
              <a:ext cx="787863" cy="134986"/>
            </a:xfrm>
            <a:custGeom>
              <a:avLst/>
              <a:gdLst/>
              <a:ahLst/>
              <a:cxnLst/>
              <a:rect l="l" t="t" r="r" b="b"/>
              <a:pathLst>
                <a:path w="29580" h="5068" extrusionOk="0">
                  <a:moveTo>
                    <a:pt x="1425" y="0"/>
                  </a:moveTo>
                  <a:cubicBezTo>
                    <a:pt x="1235" y="0"/>
                    <a:pt x="1045" y="32"/>
                    <a:pt x="1045" y="95"/>
                  </a:cubicBezTo>
                  <a:cubicBezTo>
                    <a:pt x="634" y="2059"/>
                    <a:pt x="412" y="3009"/>
                    <a:pt x="0" y="4941"/>
                  </a:cubicBezTo>
                  <a:cubicBezTo>
                    <a:pt x="0" y="5004"/>
                    <a:pt x="159" y="5067"/>
                    <a:pt x="349" y="5067"/>
                  </a:cubicBezTo>
                  <a:lnTo>
                    <a:pt x="29231" y="5067"/>
                  </a:lnTo>
                  <a:cubicBezTo>
                    <a:pt x="29421" y="5067"/>
                    <a:pt x="29579" y="5004"/>
                    <a:pt x="29579" y="4941"/>
                  </a:cubicBezTo>
                  <a:cubicBezTo>
                    <a:pt x="29168" y="3009"/>
                    <a:pt x="28946" y="2059"/>
                    <a:pt x="28534" y="95"/>
                  </a:cubicBezTo>
                  <a:cubicBezTo>
                    <a:pt x="28534" y="32"/>
                    <a:pt x="28376" y="0"/>
                    <a:pt x="28154" y="0"/>
                  </a:cubicBezTo>
                  <a:lnTo>
                    <a:pt x="142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32"/>
            <p:cNvSpPr/>
            <p:nvPr/>
          </p:nvSpPr>
          <p:spPr>
            <a:xfrm>
              <a:off x="3669418" y="1926460"/>
              <a:ext cx="1805134" cy="1008028"/>
            </a:xfrm>
            <a:custGeom>
              <a:avLst/>
              <a:gdLst/>
              <a:ahLst/>
              <a:cxnLst/>
              <a:rect l="l" t="t" r="r" b="b"/>
              <a:pathLst>
                <a:path w="67773" h="37846" extrusionOk="0">
                  <a:moveTo>
                    <a:pt x="1711" y="1"/>
                  </a:moveTo>
                  <a:cubicBezTo>
                    <a:pt x="793" y="1"/>
                    <a:pt x="1" y="761"/>
                    <a:pt x="1" y="1711"/>
                  </a:cubicBezTo>
                  <a:lnTo>
                    <a:pt x="1" y="36167"/>
                  </a:lnTo>
                  <a:cubicBezTo>
                    <a:pt x="1" y="37085"/>
                    <a:pt x="793" y="37845"/>
                    <a:pt x="1711" y="37845"/>
                  </a:cubicBezTo>
                  <a:lnTo>
                    <a:pt x="66063" y="37845"/>
                  </a:lnTo>
                  <a:cubicBezTo>
                    <a:pt x="66981" y="37845"/>
                    <a:pt x="67773" y="37085"/>
                    <a:pt x="67773" y="36167"/>
                  </a:cubicBezTo>
                  <a:lnTo>
                    <a:pt x="67773" y="1711"/>
                  </a:lnTo>
                  <a:cubicBezTo>
                    <a:pt x="67773" y="761"/>
                    <a:pt x="67013" y="1"/>
                    <a:pt x="66063" y="1"/>
                  </a:cubicBezTo>
                  <a:lnTo>
                    <a:pt x="17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32"/>
            <p:cNvSpPr/>
            <p:nvPr/>
          </p:nvSpPr>
          <p:spPr>
            <a:xfrm>
              <a:off x="6195721" y="2828161"/>
              <a:ext cx="127395" cy="27"/>
            </a:xfrm>
            <a:custGeom>
              <a:avLst/>
              <a:gdLst/>
              <a:ahLst/>
              <a:cxnLst/>
              <a:rect l="l" t="t" r="r" b="b"/>
              <a:pathLst>
                <a:path w="4783" h="1" fill="none" extrusionOk="0">
                  <a:moveTo>
                    <a:pt x="4783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32"/>
            <p:cNvSpPr/>
            <p:nvPr/>
          </p:nvSpPr>
          <p:spPr>
            <a:xfrm>
              <a:off x="2820853" y="2828161"/>
              <a:ext cx="127395" cy="27"/>
            </a:xfrm>
            <a:custGeom>
              <a:avLst/>
              <a:gdLst/>
              <a:ahLst/>
              <a:cxnLst/>
              <a:rect l="l" t="t" r="r" b="b"/>
              <a:pathLst>
                <a:path w="4783" h="1" fill="none" extrusionOk="0">
                  <a:moveTo>
                    <a:pt x="1" y="1"/>
                  </a:moveTo>
                  <a:lnTo>
                    <a:pt x="4783" y="1"/>
                  </a:lnTo>
                </a:path>
              </a:pathLst>
            </a:custGeom>
            <a:noFill/>
            <a:ln w="95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6EDA5B2A-3B50-87B4-765B-80E1AADE1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65" y="1417816"/>
            <a:ext cx="1439954" cy="69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5563746-6A04-EAF8-9035-4CEAF6E05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040298"/>
            <a:ext cx="1614332" cy="64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icture background">
            <a:extLst>
              <a:ext uri="{FF2B5EF4-FFF2-40B4-BE49-F238E27FC236}">
                <a16:creationId xmlns:a16="http://schemas.microsoft.com/office/drawing/2014/main" id="{74CDBCFB-A178-90CF-19CF-0899460F3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468" y="3426166"/>
            <a:ext cx="1201918" cy="120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/>
              <a:t>Стек технологий на frontend</a:t>
            </a:r>
            <a:endParaRPr/>
          </a:p>
        </p:txBody>
      </p:sp>
      <p:sp>
        <p:nvSpPr>
          <p:cNvPr id="1185" name="Google Shape;1185;p33"/>
          <p:cNvSpPr txBox="1"/>
          <p:nvPr/>
        </p:nvSpPr>
        <p:spPr>
          <a:xfrm>
            <a:off x="1088540" y="1338900"/>
            <a:ext cx="17571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JavaScript</a:t>
            </a:r>
            <a:endParaRPr sz="1800" b="1" i="0" u="none" strike="noStrike" cap="none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grpSp>
        <p:nvGrpSpPr>
          <p:cNvPr id="1188" name="Google Shape;1188;p33"/>
          <p:cNvGrpSpPr/>
          <p:nvPr/>
        </p:nvGrpSpPr>
        <p:grpSpPr>
          <a:xfrm>
            <a:off x="2820868" y="1478894"/>
            <a:ext cx="3502263" cy="2951424"/>
            <a:chOff x="2820853" y="1403508"/>
            <a:chExt cx="3502263" cy="2951424"/>
          </a:xfrm>
        </p:grpSpPr>
        <p:sp>
          <p:nvSpPr>
            <p:cNvPr id="1189" name="Google Shape;1189;p33"/>
            <p:cNvSpPr/>
            <p:nvPr/>
          </p:nvSpPr>
          <p:spPr>
            <a:xfrm>
              <a:off x="2942335" y="1403508"/>
              <a:ext cx="3260177" cy="2951424"/>
            </a:xfrm>
            <a:custGeom>
              <a:avLst/>
              <a:gdLst/>
              <a:ahLst/>
              <a:cxnLst/>
              <a:rect l="l" t="t" r="r" b="b"/>
              <a:pathLst>
                <a:path w="122402" h="110810" fill="none" extrusionOk="0">
                  <a:moveTo>
                    <a:pt x="25335" y="0"/>
                  </a:moveTo>
                  <a:cubicBezTo>
                    <a:pt x="10008" y="11148"/>
                    <a:pt x="0" y="29199"/>
                    <a:pt x="0" y="49594"/>
                  </a:cubicBezTo>
                  <a:cubicBezTo>
                    <a:pt x="0" y="83416"/>
                    <a:pt x="27394" y="110810"/>
                    <a:pt x="61185" y="110810"/>
                  </a:cubicBezTo>
                  <a:cubicBezTo>
                    <a:pt x="95007" y="110810"/>
                    <a:pt x="122401" y="83416"/>
                    <a:pt x="122401" y="49594"/>
                  </a:cubicBezTo>
                  <a:cubicBezTo>
                    <a:pt x="122401" y="29199"/>
                    <a:pt x="112394" y="11116"/>
                    <a:pt x="97034" y="0"/>
                  </a:cubicBezTo>
                </a:path>
              </a:pathLst>
            </a:custGeom>
            <a:noFill/>
            <a:ln w="95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33"/>
            <p:cNvSpPr/>
            <p:nvPr/>
          </p:nvSpPr>
          <p:spPr>
            <a:xfrm>
              <a:off x="2820853" y="1675958"/>
              <a:ext cx="504440" cy="27"/>
            </a:xfrm>
            <a:custGeom>
              <a:avLst/>
              <a:gdLst/>
              <a:ahLst/>
              <a:cxnLst/>
              <a:rect l="l" t="t" r="r" b="b"/>
              <a:pathLst>
                <a:path w="18939" h="1" fill="none" extrusionOk="0">
                  <a:moveTo>
                    <a:pt x="1" y="0"/>
                  </a:moveTo>
                  <a:lnTo>
                    <a:pt x="18939" y="0"/>
                  </a:lnTo>
                </a:path>
              </a:pathLst>
            </a:custGeom>
            <a:noFill/>
            <a:ln w="95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33"/>
            <p:cNvSpPr/>
            <p:nvPr/>
          </p:nvSpPr>
          <p:spPr>
            <a:xfrm>
              <a:off x="2820853" y="2828161"/>
              <a:ext cx="127395" cy="27"/>
            </a:xfrm>
            <a:custGeom>
              <a:avLst/>
              <a:gdLst/>
              <a:ahLst/>
              <a:cxnLst/>
              <a:rect l="l" t="t" r="r" b="b"/>
              <a:pathLst>
                <a:path w="4783" h="1" fill="none" extrusionOk="0">
                  <a:moveTo>
                    <a:pt x="1" y="1"/>
                  </a:moveTo>
                  <a:lnTo>
                    <a:pt x="4783" y="1"/>
                  </a:lnTo>
                </a:path>
              </a:pathLst>
            </a:custGeom>
            <a:noFill/>
            <a:ln w="95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33"/>
            <p:cNvSpPr/>
            <p:nvPr/>
          </p:nvSpPr>
          <p:spPr>
            <a:xfrm>
              <a:off x="5818676" y="1675958"/>
              <a:ext cx="504440" cy="27"/>
            </a:xfrm>
            <a:custGeom>
              <a:avLst/>
              <a:gdLst/>
              <a:ahLst/>
              <a:cxnLst/>
              <a:rect l="l" t="t" r="r" b="b"/>
              <a:pathLst>
                <a:path w="18939" h="1" fill="none" extrusionOk="0">
                  <a:moveTo>
                    <a:pt x="18939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33"/>
            <p:cNvSpPr/>
            <p:nvPr/>
          </p:nvSpPr>
          <p:spPr>
            <a:xfrm>
              <a:off x="3623872" y="1880914"/>
              <a:ext cx="1896226" cy="1175030"/>
            </a:xfrm>
            <a:custGeom>
              <a:avLst/>
              <a:gdLst/>
              <a:ahLst/>
              <a:cxnLst/>
              <a:rect l="l" t="t" r="r" b="b"/>
              <a:pathLst>
                <a:path w="71193" h="44116" extrusionOk="0">
                  <a:moveTo>
                    <a:pt x="3421" y="1"/>
                  </a:moveTo>
                  <a:cubicBezTo>
                    <a:pt x="1553" y="1"/>
                    <a:pt x="1" y="1521"/>
                    <a:pt x="1" y="3421"/>
                  </a:cubicBezTo>
                  <a:lnTo>
                    <a:pt x="1" y="40695"/>
                  </a:lnTo>
                  <a:cubicBezTo>
                    <a:pt x="1" y="42595"/>
                    <a:pt x="1553" y="44116"/>
                    <a:pt x="3421" y="44116"/>
                  </a:cubicBezTo>
                  <a:lnTo>
                    <a:pt x="67773" y="44116"/>
                  </a:lnTo>
                  <a:cubicBezTo>
                    <a:pt x="69641" y="44116"/>
                    <a:pt x="71193" y="42595"/>
                    <a:pt x="71193" y="40695"/>
                  </a:cubicBezTo>
                  <a:lnTo>
                    <a:pt x="71193" y="3421"/>
                  </a:lnTo>
                  <a:cubicBezTo>
                    <a:pt x="71193" y="1521"/>
                    <a:pt x="69641" y="1"/>
                    <a:pt x="67773" y="1"/>
                  </a:cubicBezTo>
                  <a:lnTo>
                    <a:pt x="342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33"/>
            <p:cNvSpPr/>
            <p:nvPr/>
          </p:nvSpPr>
          <p:spPr>
            <a:xfrm>
              <a:off x="3331180" y="3017962"/>
              <a:ext cx="2481610" cy="455512"/>
            </a:xfrm>
            <a:custGeom>
              <a:avLst/>
              <a:gdLst/>
              <a:ahLst/>
              <a:cxnLst/>
              <a:rect l="l" t="t" r="r" b="b"/>
              <a:pathLst>
                <a:path w="93171" h="17102" extrusionOk="0">
                  <a:moveTo>
                    <a:pt x="14410" y="0"/>
                  </a:moveTo>
                  <a:cubicBezTo>
                    <a:pt x="12542" y="0"/>
                    <a:pt x="10610" y="634"/>
                    <a:pt x="10103" y="1394"/>
                  </a:cubicBezTo>
                  <a:lnTo>
                    <a:pt x="507" y="15740"/>
                  </a:lnTo>
                  <a:cubicBezTo>
                    <a:pt x="1" y="16468"/>
                    <a:pt x="1616" y="17102"/>
                    <a:pt x="4118" y="17102"/>
                  </a:cubicBezTo>
                  <a:lnTo>
                    <a:pt x="89086" y="17102"/>
                  </a:lnTo>
                  <a:cubicBezTo>
                    <a:pt x="91556" y="17102"/>
                    <a:pt x="93171" y="16468"/>
                    <a:pt x="92664" y="15740"/>
                  </a:cubicBezTo>
                  <a:lnTo>
                    <a:pt x="83069" y="1394"/>
                  </a:lnTo>
                  <a:cubicBezTo>
                    <a:pt x="82594" y="634"/>
                    <a:pt x="80630" y="0"/>
                    <a:pt x="78762" y="0"/>
                  </a:cubicBezTo>
                  <a:lnTo>
                    <a:pt x="1441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33"/>
            <p:cNvSpPr/>
            <p:nvPr/>
          </p:nvSpPr>
          <p:spPr>
            <a:xfrm>
              <a:off x="3338771" y="3444761"/>
              <a:ext cx="2467280" cy="81849"/>
            </a:xfrm>
            <a:custGeom>
              <a:avLst/>
              <a:gdLst/>
              <a:ahLst/>
              <a:cxnLst/>
              <a:rect l="l" t="t" r="r" b="b"/>
              <a:pathLst>
                <a:path w="92633" h="3073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1869"/>
                    <a:pt x="3358" y="3073"/>
                    <a:pt x="5543" y="3073"/>
                  </a:cubicBezTo>
                  <a:lnTo>
                    <a:pt x="87091" y="3073"/>
                  </a:lnTo>
                  <a:cubicBezTo>
                    <a:pt x="89276" y="3073"/>
                    <a:pt x="92633" y="1869"/>
                    <a:pt x="92474" y="1"/>
                  </a:cubicBezTo>
                  <a:lnTo>
                    <a:pt x="92474" y="1"/>
                  </a:lnTo>
                  <a:cubicBezTo>
                    <a:pt x="92443" y="603"/>
                    <a:pt x="90954" y="1078"/>
                    <a:pt x="88801" y="1078"/>
                  </a:cubicBezTo>
                  <a:lnTo>
                    <a:pt x="3833" y="1078"/>
                  </a:lnTo>
                  <a:cubicBezTo>
                    <a:pt x="1679" y="1078"/>
                    <a:pt x="191" y="603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33"/>
            <p:cNvSpPr/>
            <p:nvPr/>
          </p:nvSpPr>
          <p:spPr>
            <a:xfrm>
              <a:off x="3747032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1046" y="1"/>
                  </a:moveTo>
                  <a:cubicBezTo>
                    <a:pt x="697" y="1"/>
                    <a:pt x="380" y="96"/>
                    <a:pt x="317" y="223"/>
                  </a:cubicBezTo>
                  <a:cubicBezTo>
                    <a:pt x="222" y="381"/>
                    <a:pt x="190" y="476"/>
                    <a:pt x="95" y="634"/>
                  </a:cubicBezTo>
                  <a:cubicBezTo>
                    <a:pt x="0" y="761"/>
                    <a:pt x="222" y="856"/>
                    <a:pt x="571" y="856"/>
                  </a:cubicBezTo>
                  <a:lnTo>
                    <a:pt x="2946" y="856"/>
                  </a:lnTo>
                  <a:cubicBezTo>
                    <a:pt x="3262" y="856"/>
                    <a:pt x="3579" y="761"/>
                    <a:pt x="3642" y="634"/>
                  </a:cubicBezTo>
                  <a:cubicBezTo>
                    <a:pt x="3737" y="476"/>
                    <a:pt x="3769" y="381"/>
                    <a:pt x="3864" y="223"/>
                  </a:cubicBezTo>
                  <a:cubicBezTo>
                    <a:pt x="3927" y="96"/>
                    <a:pt x="3706" y="1"/>
                    <a:pt x="3389" y="1"/>
                  </a:cubicBezTo>
                  <a:lnTo>
                    <a:pt x="104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33"/>
            <p:cNvSpPr/>
            <p:nvPr/>
          </p:nvSpPr>
          <p:spPr>
            <a:xfrm>
              <a:off x="3858366" y="3062656"/>
              <a:ext cx="102944" cy="22800"/>
            </a:xfrm>
            <a:custGeom>
              <a:avLst/>
              <a:gdLst/>
              <a:ahLst/>
              <a:cxnLst/>
              <a:rect l="l" t="t" r="r" b="b"/>
              <a:pathLst>
                <a:path w="3865" h="856" extrusionOk="0">
                  <a:moveTo>
                    <a:pt x="951" y="1"/>
                  </a:moveTo>
                  <a:cubicBezTo>
                    <a:pt x="634" y="1"/>
                    <a:pt x="317" y="96"/>
                    <a:pt x="286" y="223"/>
                  </a:cubicBezTo>
                  <a:cubicBezTo>
                    <a:pt x="191" y="381"/>
                    <a:pt x="127" y="476"/>
                    <a:pt x="64" y="634"/>
                  </a:cubicBezTo>
                  <a:cubicBezTo>
                    <a:pt x="1" y="761"/>
                    <a:pt x="222" y="856"/>
                    <a:pt x="539" y="856"/>
                  </a:cubicBezTo>
                  <a:lnTo>
                    <a:pt x="2946" y="856"/>
                  </a:lnTo>
                  <a:cubicBezTo>
                    <a:pt x="3263" y="856"/>
                    <a:pt x="3579" y="761"/>
                    <a:pt x="3611" y="634"/>
                  </a:cubicBezTo>
                  <a:cubicBezTo>
                    <a:pt x="3706" y="476"/>
                    <a:pt x="3738" y="381"/>
                    <a:pt x="3801" y="223"/>
                  </a:cubicBezTo>
                  <a:cubicBezTo>
                    <a:pt x="3864" y="96"/>
                    <a:pt x="3643" y="1"/>
                    <a:pt x="3326" y="1"/>
                  </a:cubicBezTo>
                  <a:lnTo>
                    <a:pt x="95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33"/>
            <p:cNvSpPr/>
            <p:nvPr/>
          </p:nvSpPr>
          <p:spPr>
            <a:xfrm>
              <a:off x="3968875" y="3062656"/>
              <a:ext cx="102092" cy="22800"/>
            </a:xfrm>
            <a:custGeom>
              <a:avLst/>
              <a:gdLst/>
              <a:ahLst/>
              <a:cxnLst/>
              <a:rect l="l" t="t" r="r" b="b"/>
              <a:pathLst>
                <a:path w="3833" h="856" extrusionOk="0">
                  <a:moveTo>
                    <a:pt x="919" y="1"/>
                  </a:moveTo>
                  <a:cubicBezTo>
                    <a:pt x="602" y="1"/>
                    <a:pt x="285" y="96"/>
                    <a:pt x="254" y="223"/>
                  </a:cubicBezTo>
                  <a:cubicBezTo>
                    <a:pt x="190" y="381"/>
                    <a:pt x="127" y="476"/>
                    <a:pt x="64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42" y="634"/>
                  </a:cubicBezTo>
                  <a:cubicBezTo>
                    <a:pt x="3706" y="476"/>
                    <a:pt x="3737" y="381"/>
                    <a:pt x="3769" y="223"/>
                  </a:cubicBezTo>
                  <a:cubicBezTo>
                    <a:pt x="3832" y="96"/>
                    <a:pt x="3611" y="1"/>
                    <a:pt x="3262" y="1"/>
                  </a:cubicBezTo>
                  <a:lnTo>
                    <a:pt x="91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33"/>
            <p:cNvSpPr/>
            <p:nvPr/>
          </p:nvSpPr>
          <p:spPr>
            <a:xfrm>
              <a:off x="4080209" y="3062656"/>
              <a:ext cx="100414" cy="22800"/>
            </a:xfrm>
            <a:custGeom>
              <a:avLst/>
              <a:gdLst/>
              <a:ahLst/>
              <a:cxnLst/>
              <a:rect l="l" t="t" r="r" b="b"/>
              <a:pathLst>
                <a:path w="3770" h="856" extrusionOk="0">
                  <a:moveTo>
                    <a:pt x="856" y="1"/>
                  </a:moveTo>
                  <a:cubicBezTo>
                    <a:pt x="539" y="1"/>
                    <a:pt x="222" y="96"/>
                    <a:pt x="191" y="223"/>
                  </a:cubicBezTo>
                  <a:cubicBezTo>
                    <a:pt x="127" y="381"/>
                    <a:pt x="96" y="476"/>
                    <a:pt x="64" y="634"/>
                  </a:cubicBezTo>
                  <a:cubicBezTo>
                    <a:pt x="1" y="761"/>
                    <a:pt x="254" y="856"/>
                    <a:pt x="571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11" y="634"/>
                  </a:cubicBezTo>
                  <a:cubicBezTo>
                    <a:pt x="3674" y="476"/>
                    <a:pt x="3674" y="381"/>
                    <a:pt x="3738" y="223"/>
                  </a:cubicBezTo>
                  <a:cubicBezTo>
                    <a:pt x="3769" y="96"/>
                    <a:pt x="3516" y="1"/>
                    <a:pt x="3199" y="1"/>
                  </a:cubicBezTo>
                  <a:lnTo>
                    <a:pt x="85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33"/>
            <p:cNvSpPr/>
            <p:nvPr/>
          </p:nvSpPr>
          <p:spPr>
            <a:xfrm>
              <a:off x="4191570" y="3062656"/>
              <a:ext cx="98709" cy="22800"/>
            </a:xfrm>
            <a:custGeom>
              <a:avLst/>
              <a:gdLst/>
              <a:ahLst/>
              <a:cxnLst/>
              <a:rect l="l" t="t" r="r" b="b"/>
              <a:pathLst>
                <a:path w="3706" h="856" extrusionOk="0">
                  <a:moveTo>
                    <a:pt x="792" y="1"/>
                  </a:moveTo>
                  <a:cubicBezTo>
                    <a:pt x="475" y="1"/>
                    <a:pt x="158" y="96"/>
                    <a:pt x="127" y="223"/>
                  </a:cubicBezTo>
                  <a:cubicBezTo>
                    <a:pt x="95" y="381"/>
                    <a:pt x="63" y="476"/>
                    <a:pt x="32" y="634"/>
                  </a:cubicBezTo>
                  <a:cubicBezTo>
                    <a:pt x="0" y="761"/>
                    <a:pt x="222" y="856"/>
                    <a:pt x="570" y="856"/>
                  </a:cubicBezTo>
                  <a:lnTo>
                    <a:pt x="2945" y="856"/>
                  </a:lnTo>
                  <a:cubicBezTo>
                    <a:pt x="3294" y="856"/>
                    <a:pt x="3579" y="761"/>
                    <a:pt x="3610" y="634"/>
                  </a:cubicBezTo>
                  <a:cubicBezTo>
                    <a:pt x="3642" y="476"/>
                    <a:pt x="3642" y="381"/>
                    <a:pt x="3674" y="223"/>
                  </a:cubicBezTo>
                  <a:cubicBezTo>
                    <a:pt x="3705" y="96"/>
                    <a:pt x="3452" y="1"/>
                    <a:pt x="3135" y="1"/>
                  </a:cubicBezTo>
                  <a:lnTo>
                    <a:pt x="79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33"/>
            <p:cNvSpPr/>
            <p:nvPr/>
          </p:nvSpPr>
          <p:spPr>
            <a:xfrm>
              <a:off x="4302052" y="3062656"/>
              <a:ext cx="97031" cy="22800"/>
            </a:xfrm>
            <a:custGeom>
              <a:avLst/>
              <a:gdLst/>
              <a:ahLst/>
              <a:cxnLst/>
              <a:rect l="l" t="t" r="r" b="b"/>
              <a:pathLst>
                <a:path w="3643" h="856" extrusionOk="0">
                  <a:moveTo>
                    <a:pt x="729" y="1"/>
                  </a:moveTo>
                  <a:cubicBezTo>
                    <a:pt x="412" y="1"/>
                    <a:pt x="127" y="96"/>
                    <a:pt x="96" y="223"/>
                  </a:cubicBezTo>
                  <a:cubicBezTo>
                    <a:pt x="96" y="381"/>
                    <a:pt x="64" y="476"/>
                    <a:pt x="32" y="634"/>
                  </a:cubicBezTo>
                  <a:cubicBezTo>
                    <a:pt x="1" y="761"/>
                    <a:pt x="254" y="856"/>
                    <a:pt x="602" y="856"/>
                  </a:cubicBezTo>
                  <a:lnTo>
                    <a:pt x="2978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611" y="476"/>
                    <a:pt x="3611" y="381"/>
                    <a:pt x="3643" y="223"/>
                  </a:cubicBezTo>
                  <a:cubicBezTo>
                    <a:pt x="3643" y="96"/>
                    <a:pt x="3421" y="1"/>
                    <a:pt x="3073" y="1"/>
                  </a:cubicBezTo>
                  <a:lnTo>
                    <a:pt x="72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33"/>
            <p:cNvSpPr/>
            <p:nvPr/>
          </p:nvSpPr>
          <p:spPr>
            <a:xfrm>
              <a:off x="4413413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65" y="1"/>
                  </a:moveTo>
                  <a:cubicBezTo>
                    <a:pt x="348" y="1"/>
                    <a:pt x="63" y="96"/>
                    <a:pt x="63" y="223"/>
                  </a:cubicBezTo>
                  <a:cubicBezTo>
                    <a:pt x="32" y="381"/>
                    <a:pt x="32" y="476"/>
                    <a:pt x="0" y="634"/>
                  </a:cubicBezTo>
                  <a:cubicBezTo>
                    <a:pt x="0" y="761"/>
                    <a:pt x="253" y="856"/>
                    <a:pt x="602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579" y="476"/>
                    <a:pt x="3579" y="381"/>
                    <a:pt x="3610" y="223"/>
                  </a:cubicBezTo>
                  <a:cubicBezTo>
                    <a:pt x="3610" y="96"/>
                    <a:pt x="3357" y="1"/>
                    <a:pt x="3009" y="1"/>
                  </a:cubicBezTo>
                  <a:lnTo>
                    <a:pt x="66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33"/>
            <p:cNvSpPr/>
            <p:nvPr/>
          </p:nvSpPr>
          <p:spPr>
            <a:xfrm>
              <a:off x="4524747" y="3062656"/>
              <a:ext cx="95327" cy="22800"/>
            </a:xfrm>
            <a:custGeom>
              <a:avLst/>
              <a:gdLst/>
              <a:ahLst/>
              <a:cxnLst/>
              <a:rect l="l" t="t" r="r" b="b"/>
              <a:pathLst>
                <a:path w="3579" h="856" extrusionOk="0">
                  <a:moveTo>
                    <a:pt x="602" y="1"/>
                  </a:moveTo>
                  <a:cubicBezTo>
                    <a:pt x="285" y="1"/>
                    <a:pt x="0" y="96"/>
                    <a:pt x="0" y="223"/>
                  </a:cubicBezTo>
                  <a:cubicBezTo>
                    <a:pt x="0" y="381"/>
                    <a:pt x="0" y="476"/>
                    <a:pt x="0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47" y="634"/>
                  </a:cubicBezTo>
                  <a:cubicBezTo>
                    <a:pt x="3547" y="476"/>
                    <a:pt x="3547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33"/>
            <p:cNvSpPr/>
            <p:nvPr/>
          </p:nvSpPr>
          <p:spPr>
            <a:xfrm>
              <a:off x="4634404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02" y="1"/>
                  </a:moveTo>
                  <a:cubicBezTo>
                    <a:pt x="254" y="1"/>
                    <a:pt x="0" y="96"/>
                    <a:pt x="0" y="223"/>
                  </a:cubicBezTo>
                  <a:cubicBezTo>
                    <a:pt x="32" y="381"/>
                    <a:pt x="32" y="476"/>
                    <a:pt x="32" y="634"/>
                  </a:cubicBezTo>
                  <a:cubicBezTo>
                    <a:pt x="32" y="761"/>
                    <a:pt x="317" y="856"/>
                    <a:pt x="634" y="856"/>
                  </a:cubicBezTo>
                  <a:lnTo>
                    <a:pt x="3009" y="856"/>
                  </a:lnTo>
                  <a:cubicBezTo>
                    <a:pt x="3357" y="856"/>
                    <a:pt x="3611" y="761"/>
                    <a:pt x="3611" y="634"/>
                  </a:cubicBezTo>
                  <a:cubicBezTo>
                    <a:pt x="3579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33"/>
            <p:cNvSpPr/>
            <p:nvPr/>
          </p:nvSpPr>
          <p:spPr>
            <a:xfrm>
              <a:off x="4744060" y="3062656"/>
              <a:ext cx="97857" cy="22800"/>
            </a:xfrm>
            <a:custGeom>
              <a:avLst/>
              <a:gdLst/>
              <a:ahLst/>
              <a:cxnLst/>
              <a:rect l="l" t="t" r="r" b="b"/>
              <a:pathLst>
                <a:path w="3674" h="856" extrusionOk="0">
                  <a:moveTo>
                    <a:pt x="602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32" y="381"/>
                    <a:pt x="64" y="476"/>
                    <a:pt x="64" y="634"/>
                  </a:cubicBezTo>
                  <a:cubicBezTo>
                    <a:pt x="95" y="761"/>
                    <a:pt x="380" y="856"/>
                    <a:pt x="697" y="856"/>
                  </a:cubicBezTo>
                  <a:lnTo>
                    <a:pt x="3072" y="856"/>
                  </a:lnTo>
                  <a:cubicBezTo>
                    <a:pt x="3421" y="856"/>
                    <a:pt x="3674" y="761"/>
                    <a:pt x="3642" y="634"/>
                  </a:cubicBezTo>
                  <a:cubicBezTo>
                    <a:pt x="3611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33"/>
            <p:cNvSpPr/>
            <p:nvPr/>
          </p:nvSpPr>
          <p:spPr>
            <a:xfrm>
              <a:off x="4853716" y="3062656"/>
              <a:ext cx="99562" cy="22800"/>
            </a:xfrm>
            <a:custGeom>
              <a:avLst/>
              <a:gdLst/>
              <a:ahLst/>
              <a:cxnLst/>
              <a:rect l="l" t="t" r="r" b="b"/>
              <a:pathLst>
                <a:path w="3738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64" y="381"/>
                    <a:pt x="95" y="476"/>
                    <a:pt x="127" y="634"/>
                  </a:cubicBezTo>
                  <a:cubicBezTo>
                    <a:pt x="159" y="761"/>
                    <a:pt x="444" y="856"/>
                    <a:pt x="760" y="856"/>
                  </a:cubicBezTo>
                  <a:lnTo>
                    <a:pt x="3167" y="856"/>
                  </a:lnTo>
                  <a:cubicBezTo>
                    <a:pt x="3484" y="856"/>
                    <a:pt x="3737" y="761"/>
                    <a:pt x="3706" y="634"/>
                  </a:cubicBezTo>
                  <a:cubicBezTo>
                    <a:pt x="3642" y="476"/>
                    <a:pt x="3611" y="381"/>
                    <a:pt x="3579" y="223"/>
                  </a:cubicBezTo>
                  <a:cubicBezTo>
                    <a:pt x="3547" y="96"/>
                    <a:pt x="3262" y="1"/>
                    <a:pt x="2946" y="1"/>
                  </a:cubicBezTo>
                  <a:lnTo>
                    <a:pt x="57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33"/>
            <p:cNvSpPr/>
            <p:nvPr/>
          </p:nvSpPr>
          <p:spPr>
            <a:xfrm>
              <a:off x="4963373" y="3062656"/>
              <a:ext cx="100387" cy="22800"/>
            </a:xfrm>
            <a:custGeom>
              <a:avLst/>
              <a:gdLst/>
              <a:ahLst/>
              <a:cxnLst/>
              <a:rect l="l" t="t" r="r" b="b"/>
              <a:pathLst>
                <a:path w="3769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95" y="381"/>
                    <a:pt x="127" y="476"/>
                    <a:pt x="159" y="634"/>
                  </a:cubicBezTo>
                  <a:cubicBezTo>
                    <a:pt x="190" y="761"/>
                    <a:pt x="475" y="856"/>
                    <a:pt x="824" y="856"/>
                  </a:cubicBezTo>
                  <a:lnTo>
                    <a:pt x="3199" y="856"/>
                  </a:lnTo>
                  <a:cubicBezTo>
                    <a:pt x="3516" y="856"/>
                    <a:pt x="3769" y="761"/>
                    <a:pt x="3737" y="634"/>
                  </a:cubicBezTo>
                  <a:cubicBezTo>
                    <a:pt x="3674" y="476"/>
                    <a:pt x="3642" y="381"/>
                    <a:pt x="3579" y="223"/>
                  </a:cubicBezTo>
                  <a:cubicBezTo>
                    <a:pt x="3547" y="96"/>
                    <a:pt x="3231" y="1"/>
                    <a:pt x="2914" y="1"/>
                  </a:cubicBezTo>
                  <a:lnTo>
                    <a:pt x="57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33"/>
            <p:cNvSpPr/>
            <p:nvPr/>
          </p:nvSpPr>
          <p:spPr>
            <a:xfrm>
              <a:off x="5073029" y="3062656"/>
              <a:ext cx="101240" cy="22800"/>
            </a:xfrm>
            <a:custGeom>
              <a:avLst/>
              <a:gdLst/>
              <a:ahLst/>
              <a:cxnLst/>
              <a:rect l="l" t="t" r="r" b="b"/>
              <a:pathLst>
                <a:path w="3801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95" y="381"/>
                    <a:pt x="127" y="476"/>
                    <a:pt x="190" y="634"/>
                  </a:cubicBezTo>
                  <a:cubicBezTo>
                    <a:pt x="254" y="761"/>
                    <a:pt x="539" y="856"/>
                    <a:pt x="887" y="856"/>
                  </a:cubicBezTo>
                  <a:lnTo>
                    <a:pt x="3262" y="856"/>
                  </a:lnTo>
                  <a:cubicBezTo>
                    <a:pt x="3579" y="856"/>
                    <a:pt x="3801" y="761"/>
                    <a:pt x="3769" y="634"/>
                  </a:cubicBezTo>
                  <a:cubicBezTo>
                    <a:pt x="3706" y="476"/>
                    <a:pt x="3642" y="381"/>
                    <a:pt x="3579" y="223"/>
                  </a:cubicBezTo>
                  <a:cubicBezTo>
                    <a:pt x="3547" y="96"/>
                    <a:pt x="3230" y="1"/>
                    <a:pt x="2914" y="1"/>
                  </a:cubicBezTo>
                  <a:lnTo>
                    <a:pt x="57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33"/>
            <p:cNvSpPr/>
            <p:nvPr/>
          </p:nvSpPr>
          <p:spPr>
            <a:xfrm>
              <a:off x="5182685" y="3062656"/>
              <a:ext cx="102918" cy="22800"/>
            </a:xfrm>
            <a:custGeom>
              <a:avLst/>
              <a:gdLst/>
              <a:ahLst/>
              <a:cxnLst/>
              <a:rect l="l" t="t" r="r" b="b"/>
              <a:pathLst>
                <a:path w="3864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27" y="381"/>
                    <a:pt x="159" y="476"/>
                    <a:pt x="254" y="634"/>
                  </a:cubicBezTo>
                  <a:cubicBezTo>
                    <a:pt x="285" y="761"/>
                    <a:pt x="602" y="856"/>
                    <a:pt x="919" y="856"/>
                  </a:cubicBezTo>
                  <a:lnTo>
                    <a:pt x="3325" y="856"/>
                  </a:lnTo>
                  <a:cubicBezTo>
                    <a:pt x="3642" y="856"/>
                    <a:pt x="3864" y="761"/>
                    <a:pt x="3801" y="634"/>
                  </a:cubicBezTo>
                  <a:cubicBezTo>
                    <a:pt x="3737" y="476"/>
                    <a:pt x="3674" y="381"/>
                    <a:pt x="3610" y="223"/>
                  </a:cubicBezTo>
                  <a:cubicBezTo>
                    <a:pt x="3547" y="96"/>
                    <a:pt x="3230" y="1"/>
                    <a:pt x="2914" y="1"/>
                  </a:cubicBezTo>
                  <a:lnTo>
                    <a:pt x="57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33"/>
            <p:cNvSpPr/>
            <p:nvPr/>
          </p:nvSpPr>
          <p:spPr>
            <a:xfrm>
              <a:off x="5292341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539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59" y="381"/>
                    <a:pt x="190" y="476"/>
                    <a:pt x="285" y="634"/>
                  </a:cubicBezTo>
                  <a:cubicBezTo>
                    <a:pt x="349" y="761"/>
                    <a:pt x="665" y="856"/>
                    <a:pt x="982" y="856"/>
                  </a:cubicBezTo>
                  <a:lnTo>
                    <a:pt x="3389" y="856"/>
                  </a:lnTo>
                  <a:cubicBezTo>
                    <a:pt x="3705" y="856"/>
                    <a:pt x="3927" y="761"/>
                    <a:pt x="3864" y="634"/>
                  </a:cubicBezTo>
                  <a:cubicBezTo>
                    <a:pt x="3737" y="476"/>
                    <a:pt x="3705" y="381"/>
                    <a:pt x="3610" y="223"/>
                  </a:cubicBezTo>
                  <a:cubicBezTo>
                    <a:pt x="3547" y="96"/>
                    <a:pt x="3230" y="1"/>
                    <a:pt x="2882" y="1"/>
                  </a:cubicBezTo>
                  <a:lnTo>
                    <a:pt x="53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33"/>
            <p:cNvSpPr/>
            <p:nvPr/>
          </p:nvSpPr>
          <p:spPr>
            <a:xfrm>
              <a:off x="3724259" y="3091342"/>
              <a:ext cx="80997" cy="35451"/>
            </a:xfrm>
            <a:custGeom>
              <a:avLst/>
              <a:gdLst/>
              <a:ahLst/>
              <a:cxnLst/>
              <a:rect l="l" t="t" r="r" b="b"/>
              <a:pathLst>
                <a:path w="3041" h="1331" extrusionOk="0">
                  <a:moveTo>
                    <a:pt x="1299" y="1"/>
                  </a:moveTo>
                  <a:cubicBezTo>
                    <a:pt x="950" y="1"/>
                    <a:pt x="634" y="96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1806" y="1331"/>
                  </a:lnTo>
                  <a:cubicBezTo>
                    <a:pt x="2122" y="1331"/>
                    <a:pt x="2471" y="1236"/>
                    <a:pt x="2534" y="1109"/>
                  </a:cubicBezTo>
                  <a:cubicBezTo>
                    <a:pt x="2692" y="761"/>
                    <a:pt x="2787" y="571"/>
                    <a:pt x="2977" y="222"/>
                  </a:cubicBezTo>
                  <a:cubicBezTo>
                    <a:pt x="3041" y="96"/>
                    <a:pt x="2819" y="1"/>
                    <a:pt x="2471" y="1"/>
                  </a:cubicBezTo>
                  <a:lnTo>
                    <a:pt x="129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33"/>
            <p:cNvSpPr/>
            <p:nvPr/>
          </p:nvSpPr>
          <p:spPr>
            <a:xfrm>
              <a:off x="3806082" y="309134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1204" y="1"/>
                  </a:moveTo>
                  <a:cubicBezTo>
                    <a:pt x="887" y="1"/>
                    <a:pt x="570" y="96"/>
                    <a:pt x="507" y="222"/>
                  </a:cubicBezTo>
                  <a:cubicBezTo>
                    <a:pt x="317" y="571"/>
                    <a:pt x="222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009" y="1331"/>
                  </a:lnTo>
                  <a:cubicBezTo>
                    <a:pt x="3357" y="1331"/>
                    <a:pt x="3674" y="1236"/>
                    <a:pt x="3706" y="1109"/>
                  </a:cubicBezTo>
                  <a:cubicBezTo>
                    <a:pt x="3864" y="761"/>
                    <a:pt x="3959" y="571"/>
                    <a:pt x="4117" y="222"/>
                  </a:cubicBezTo>
                  <a:cubicBezTo>
                    <a:pt x="4149" y="96"/>
                    <a:pt x="3927" y="1"/>
                    <a:pt x="3611" y="1"/>
                  </a:cubicBezTo>
                  <a:lnTo>
                    <a:pt x="120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33"/>
            <p:cNvSpPr/>
            <p:nvPr/>
          </p:nvSpPr>
          <p:spPr>
            <a:xfrm>
              <a:off x="3919946" y="309134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1141" y="1"/>
                  </a:moveTo>
                  <a:cubicBezTo>
                    <a:pt x="792" y="1"/>
                    <a:pt x="476" y="96"/>
                    <a:pt x="444" y="222"/>
                  </a:cubicBezTo>
                  <a:cubicBezTo>
                    <a:pt x="286" y="571"/>
                    <a:pt x="222" y="761"/>
                    <a:pt x="64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4" y="1236"/>
                    <a:pt x="3706" y="1109"/>
                  </a:cubicBezTo>
                  <a:cubicBezTo>
                    <a:pt x="3833" y="761"/>
                    <a:pt x="3928" y="571"/>
                    <a:pt x="4054" y="222"/>
                  </a:cubicBezTo>
                  <a:cubicBezTo>
                    <a:pt x="4086" y="96"/>
                    <a:pt x="3864" y="1"/>
                    <a:pt x="3516" y="1"/>
                  </a:cubicBezTo>
                  <a:lnTo>
                    <a:pt x="114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33"/>
            <p:cNvSpPr/>
            <p:nvPr/>
          </p:nvSpPr>
          <p:spPr>
            <a:xfrm>
              <a:off x="4033811" y="3091342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1046" y="1"/>
                  </a:moveTo>
                  <a:cubicBezTo>
                    <a:pt x="729" y="1"/>
                    <a:pt x="413" y="96"/>
                    <a:pt x="381" y="222"/>
                  </a:cubicBezTo>
                  <a:cubicBezTo>
                    <a:pt x="254" y="571"/>
                    <a:pt x="191" y="761"/>
                    <a:pt x="64" y="1109"/>
                  </a:cubicBezTo>
                  <a:cubicBezTo>
                    <a:pt x="1" y="1236"/>
                    <a:pt x="254" y="1331"/>
                    <a:pt x="603" y="1331"/>
                  </a:cubicBezTo>
                  <a:lnTo>
                    <a:pt x="3041" y="1331"/>
                  </a:lnTo>
                  <a:cubicBezTo>
                    <a:pt x="3390" y="1331"/>
                    <a:pt x="3675" y="1236"/>
                    <a:pt x="3738" y="1109"/>
                  </a:cubicBezTo>
                  <a:cubicBezTo>
                    <a:pt x="3833" y="761"/>
                    <a:pt x="3865" y="571"/>
                    <a:pt x="3991" y="222"/>
                  </a:cubicBezTo>
                  <a:cubicBezTo>
                    <a:pt x="4023" y="96"/>
                    <a:pt x="3770" y="1"/>
                    <a:pt x="3453" y="1"/>
                  </a:cubicBezTo>
                  <a:lnTo>
                    <a:pt x="104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33"/>
            <p:cNvSpPr/>
            <p:nvPr/>
          </p:nvSpPr>
          <p:spPr>
            <a:xfrm>
              <a:off x="4148528" y="3091342"/>
              <a:ext cx="103797" cy="35451"/>
            </a:xfrm>
            <a:custGeom>
              <a:avLst/>
              <a:gdLst/>
              <a:ahLst/>
              <a:cxnLst/>
              <a:rect l="l" t="t" r="r" b="b"/>
              <a:pathLst>
                <a:path w="3897" h="1331" extrusionOk="0">
                  <a:moveTo>
                    <a:pt x="919" y="1"/>
                  </a:moveTo>
                  <a:cubicBezTo>
                    <a:pt x="603" y="1"/>
                    <a:pt x="318" y="96"/>
                    <a:pt x="286" y="222"/>
                  </a:cubicBezTo>
                  <a:cubicBezTo>
                    <a:pt x="159" y="571"/>
                    <a:pt x="128" y="761"/>
                    <a:pt x="33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5" y="1236"/>
                    <a:pt x="3675" y="1109"/>
                  </a:cubicBezTo>
                  <a:cubicBezTo>
                    <a:pt x="3770" y="761"/>
                    <a:pt x="3801" y="571"/>
                    <a:pt x="3865" y="222"/>
                  </a:cubicBezTo>
                  <a:cubicBezTo>
                    <a:pt x="3896" y="96"/>
                    <a:pt x="3643" y="1"/>
                    <a:pt x="3326" y="1"/>
                  </a:cubicBezTo>
                  <a:lnTo>
                    <a:pt x="91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33"/>
            <p:cNvSpPr/>
            <p:nvPr/>
          </p:nvSpPr>
          <p:spPr>
            <a:xfrm>
              <a:off x="4262419" y="3091342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855" y="1"/>
                  </a:moveTo>
                  <a:cubicBezTo>
                    <a:pt x="507" y="1"/>
                    <a:pt x="222" y="96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54" y="1331"/>
                    <a:pt x="602" y="1331"/>
                  </a:cubicBezTo>
                  <a:lnTo>
                    <a:pt x="3040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37" y="761"/>
                    <a:pt x="3769" y="571"/>
                    <a:pt x="3801" y="222"/>
                  </a:cubicBezTo>
                  <a:cubicBezTo>
                    <a:pt x="3832" y="96"/>
                    <a:pt x="3579" y="1"/>
                    <a:pt x="3231" y="1"/>
                  </a:cubicBezTo>
                  <a:lnTo>
                    <a:pt x="85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33"/>
            <p:cNvSpPr/>
            <p:nvPr/>
          </p:nvSpPr>
          <p:spPr>
            <a:xfrm>
              <a:off x="4376284" y="3091342"/>
              <a:ext cx="99562" cy="35451"/>
            </a:xfrm>
            <a:custGeom>
              <a:avLst/>
              <a:gdLst/>
              <a:ahLst/>
              <a:cxnLst/>
              <a:rect l="l" t="t" r="r" b="b"/>
              <a:pathLst>
                <a:path w="3738" h="1331" extrusionOk="0">
                  <a:moveTo>
                    <a:pt x="761" y="1"/>
                  </a:moveTo>
                  <a:cubicBezTo>
                    <a:pt x="444" y="1"/>
                    <a:pt x="159" y="96"/>
                    <a:pt x="127" y="222"/>
                  </a:cubicBezTo>
                  <a:cubicBezTo>
                    <a:pt x="96" y="571"/>
                    <a:pt x="64" y="761"/>
                    <a:pt x="32" y="1109"/>
                  </a:cubicBezTo>
                  <a:cubicBezTo>
                    <a:pt x="1" y="1236"/>
                    <a:pt x="286" y="1331"/>
                    <a:pt x="602" y="1331"/>
                  </a:cubicBezTo>
                  <a:lnTo>
                    <a:pt x="3072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06" y="761"/>
                    <a:pt x="3706" y="571"/>
                    <a:pt x="3738" y="222"/>
                  </a:cubicBezTo>
                  <a:cubicBezTo>
                    <a:pt x="3738" y="96"/>
                    <a:pt x="3484" y="1"/>
                    <a:pt x="3167" y="1"/>
                  </a:cubicBezTo>
                  <a:lnTo>
                    <a:pt x="76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33"/>
            <p:cNvSpPr/>
            <p:nvPr/>
          </p:nvSpPr>
          <p:spPr>
            <a:xfrm>
              <a:off x="4490148" y="3091342"/>
              <a:ext cx="97884" cy="35451"/>
            </a:xfrm>
            <a:custGeom>
              <a:avLst/>
              <a:gdLst/>
              <a:ahLst/>
              <a:cxnLst/>
              <a:rect l="l" t="t" r="r" b="b"/>
              <a:pathLst>
                <a:path w="3675" h="1331" extrusionOk="0">
                  <a:moveTo>
                    <a:pt x="666" y="1"/>
                  </a:moveTo>
                  <a:cubicBezTo>
                    <a:pt x="349" y="1"/>
                    <a:pt x="64" y="96"/>
                    <a:pt x="64" y="222"/>
                  </a:cubicBezTo>
                  <a:cubicBezTo>
                    <a:pt x="64" y="571"/>
                    <a:pt x="33" y="761"/>
                    <a:pt x="33" y="1109"/>
                  </a:cubicBezTo>
                  <a:cubicBezTo>
                    <a:pt x="1" y="1236"/>
                    <a:pt x="286" y="1331"/>
                    <a:pt x="634" y="1331"/>
                  </a:cubicBezTo>
                  <a:lnTo>
                    <a:pt x="3073" y="1331"/>
                  </a:lnTo>
                  <a:cubicBezTo>
                    <a:pt x="3421" y="1331"/>
                    <a:pt x="3675" y="1236"/>
                    <a:pt x="3675" y="1109"/>
                  </a:cubicBezTo>
                  <a:cubicBezTo>
                    <a:pt x="3675" y="761"/>
                    <a:pt x="3675" y="571"/>
                    <a:pt x="3675" y="222"/>
                  </a:cubicBezTo>
                  <a:cubicBezTo>
                    <a:pt x="3675" y="96"/>
                    <a:pt x="3390" y="1"/>
                    <a:pt x="3073" y="1"/>
                  </a:cubicBezTo>
                  <a:lnTo>
                    <a:pt x="66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33"/>
            <p:cNvSpPr/>
            <p:nvPr/>
          </p:nvSpPr>
          <p:spPr>
            <a:xfrm>
              <a:off x="4604040" y="3091342"/>
              <a:ext cx="98709" cy="35451"/>
            </a:xfrm>
            <a:custGeom>
              <a:avLst/>
              <a:gdLst/>
              <a:ahLst/>
              <a:cxnLst/>
              <a:rect l="l" t="t" r="r" b="b"/>
              <a:pathLst>
                <a:path w="3706" h="1331" extrusionOk="0">
                  <a:moveTo>
                    <a:pt x="602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0" y="571"/>
                    <a:pt x="0" y="761"/>
                    <a:pt x="32" y="1109"/>
                  </a:cubicBezTo>
                  <a:cubicBezTo>
                    <a:pt x="32" y="1236"/>
                    <a:pt x="285" y="1331"/>
                    <a:pt x="634" y="1331"/>
                  </a:cubicBezTo>
                  <a:lnTo>
                    <a:pt x="3104" y="1331"/>
                  </a:lnTo>
                  <a:cubicBezTo>
                    <a:pt x="3420" y="1331"/>
                    <a:pt x="3706" y="1236"/>
                    <a:pt x="3674" y="1109"/>
                  </a:cubicBezTo>
                  <a:cubicBezTo>
                    <a:pt x="3642" y="761"/>
                    <a:pt x="3642" y="571"/>
                    <a:pt x="3611" y="222"/>
                  </a:cubicBezTo>
                  <a:cubicBezTo>
                    <a:pt x="3579" y="96"/>
                    <a:pt x="3325" y="1"/>
                    <a:pt x="2977" y="1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33"/>
            <p:cNvSpPr/>
            <p:nvPr/>
          </p:nvSpPr>
          <p:spPr>
            <a:xfrm>
              <a:off x="4716226" y="3091342"/>
              <a:ext cx="100387" cy="35451"/>
            </a:xfrm>
            <a:custGeom>
              <a:avLst/>
              <a:gdLst/>
              <a:ahLst/>
              <a:cxnLst/>
              <a:rect l="l" t="t" r="r" b="b"/>
              <a:pathLst>
                <a:path w="3769" h="1331" extrusionOk="0">
                  <a:moveTo>
                    <a:pt x="570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32" y="571"/>
                    <a:pt x="32" y="761"/>
                    <a:pt x="95" y="1109"/>
                  </a:cubicBezTo>
                  <a:cubicBezTo>
                    <a:pt x="95" y="1236"/>
                    <a:pt x="380" y="1331"/>
                    <a:pt x="729" y="1331"/>
                  </a:cubicBezTo>
                  <a:lnTo>
                    <a:pt x="3167" y="1331"/>
                  </a:lnTo>
                  <a:cubicBezTo>
                    <a:pt x="3515" y="1331"/>
                    <a:pt x="3769" y="1236"/>
                    <a:pt x="3737" y="1109"/>
                  </a:cubicBezTo>
                  <a:cubicBezTo>
                    <a:pt x="3674" y="761"/>
                    <a:pt x="3674" y="571"/>
                    <a:pt x="3610" y="222"/>
                  </a:cubicBezTo>
                  <a:cubicBezTo>
                    <a:pt x="3579" y="96"/>
                    <a:pt x="3294" y="1"/>
                    <a:pt x="2977" y="1"/>
                  </a:cubicBezTo>
                  <a:lnTo>
                    <a:pt x="57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33"/>
            <p:cNvSpPr/>
            <p:nvPr/>
          </p:nvSpPr>
          <p:spPr>
            <a:xfrm>
              <a:off x="4827561" y="3091342"/>
              <a:ext cx="102944" cy="35451"/>
            </a:xfrm>
            <a:custGeom>
              <a:avLst/>
              <a:gdLst/>
              <a:ahLst/>
              <a:cxnLst/>
              <a:rect l="l" t="t" r="r" b="b"/>
              <a:pathLst>
                <a:path w="3865" h="1331" extrusionOk="0">
                  <a:moveTo>
                    <a:pt x="602" y="1"/>
                  </a:moveTo>
                  <a:cubicBezTo>
                    <a:pt x="254" y="1"/>
                    <a:pt x="1" y="96"/>
                    <a:pt x="32" y="222"/>
                  </a:cubicBezTo>
                  <a:cubicBezTo>
                    <a:pt x="96" y="571"/>
                    <a:pt x="127" y="761"/>
                    <a:pt x="191" y="1109"/>
                  </a:cubicBezTo>
                  <a:cubicBezTo>
                    <a:pt x="191" y="1236"/>
                    <a:pt x="476" y="1331"/>
                    <a:pt x="824" y="1331"/>
                  </a:cubicBezTo>
                  <a:lnTo>
                    <a:pt x="3262" y="1331"/>
                  </a:lnTo>
                  <a:cubicBezTo>
                    <a:pt x="3611" y="1331"/>
                    <a:pt x="3864" y="1236"/>
                    <a:pt x="3832" y="1109"/>
                  </a:cubicBezTo>
                  <a:cubicBezTo>
                    <a:pt x="3769" y="761"/>
                    <a:pt x="3706" y="571"/>
                    <a:pt x="3642" y="222"/>
                  </a:cubicBezTo>
                  <a:cubicBezTo>
                    <a:pt x="3611" y="96"/>
                    <a:pt x="3326" y="1"/>
                    <a:pt x="2977" y="1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33"/>
            <p:cNvSpPr/>
            <p:nvPr/>
          </p:nvSpPr>
          <p:spPr>
            <a:xfrm>
              <a:off x="4939747" y="3091342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571" y="1"/>
                  </a:moveTo>
                  <a:cubicBezTo>
                    <a:pt x="222" y="1"/>
                    <a:pt x="1" y="96"/>
                    <a:pt x="32" y="222"/>
                  </a:cubicBezTo>
                  <a:cubicBezTo>
                    <a:pt x="96" y="571"/>
                    <a:pt x="159" y="761"/>
                    <a:pt x="222" y="1109"/>
                  </a:cubicBezTo>
                  <a:cubicBezTo>
                    <a:pt x="254" y="1236"/>
                    <a:pt x="571" y="1331"/>
                    <a:pt x="919" y="1331"/>
                  </a:cubicBezTo>
                  <a:lnTo>
                    <a:pt x="3357" y="1331"/>
                  </a:lnTo>
                  <a:cubicBezTo>
                    <a:pt x="3706" y="1331"/>
                    <a:pt x="3927" y="1236"/>
                    <a:pt x="3896" y="1109"/>
                  </a:cubicBezTo>
                  <a:cubicBezTo>
                    <a:pt x="3801" y="761"/>
                    <a:pt x="3737" y="571"/>
                    <a:pt x="3642" y="222"/>
                  </a:cubicBezTo>
                  <a:cubicBezTo>
                    <a:pt x="3579" y="96"/>
                    <a:pt x="3294" y="1"/>
                    <a:pt x="2946" y="1"/>
                  </a:cubicBezTo>
                  <a:lnTo>
                    <a:pt x="57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33"/>
            <p:cNvSpPr/>
            <p:nvPr/>
          </p:nvSpPr>
          <p:spPr>
            <a:xfrm>
              <a:off x="5051082" y="309134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571" y="1"/>
                  </a:moveTo>
                  <a:cubicBezTo>
                    <a:pt x="254" y="1"/>
                    <a:pt x="1" y="96"/>
                    <a:pt x="64" y="222"/>
                  </a:cubicBezTo>
                  <a:cubicBezTo>
                    <a:pt x="159" y="571"/>
                    <a:pt x="223" y="761"/>
                    <a:pt x="318" y="1109"/>
                  </a:cubicBezTo>
                  <a:cubicBezTo>
                    <a:pt x="381" y="1236"/>
                    <a:pt x="666" y="1331"/>
                    <a:pt x="1014" y="1331"/>
                  </a:cubicBezTo>
                  <a:lnTo>
                    <a:pt x="3484" y="1331"/>
                  </a:lnTo>
                  <a:cubicBezTo>
                    <a:pt x="3801" y="1331"/>
                    <a:pt x="4054" y="1236"/>
                    <a:pt x="3991" y="1109"/>
                  </a:cubicBezTo>
                  <a:cubicBezTo>
                    <a:pt x="3864" y="761"/>
                    <a:pt x="3801" y="571"/>
                    <a:pt x="3643" y="222"/>
                  </a:cubicBezTo>
                  <a:cubicBezTo>
                    <a:pt x="3611" y="96"/>
                    <a:pt x="3294" y="1"/>
                    <a:pt x="2978" y="1"/>
                  </a:cubicBezTo>
                  <a:lnTo>
                    <a:pt x="57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33"/>
            <p:cNvSpPr/>
            <p:nvPr/>
          </p:nvSpPr>
          <p:spPr>
            <a:xfrm>
              <a:off x="5163268" y="3091342"/>
              <a:ext cx="256468" cy="35451"/>
            </a:xfrm>
            <a:custGeom>
              <a:avLst/>
              <a:gdLst/>
              <a:ahLst/>
              <a:cxnLst/>
              <a:rect l="l" t="t" r="r" b="b"/>
              <a:pathLst>
                <a:path w="9629" h="1331" extrusionOk="0">
                  <a:moveTo>
                    <a:pt x="571" y="1"/>
                  </a:moveTo>
                  <a:cubicBezTo>
                    <a:pt x="223" y="1"/>
                    <a:pt x="1" y="96"/>
                    <a:pt x="32" y="222"/>
                  </a:cubicBezTo>
                  <a:cubicBezTo>
                    <a:pt x="191" y="571"/>
                    <a:pt x="254" y="761"/>
                    <a:pt x="381" y="1109"/>
                  </a:cubicBezTo>
                  <a:cubicBezTo>
                    <a:pt x="444" y="1236"/>
                    <a:pt x="761" y="1331"/>
                    <a:pt x="1109" y="1331"/>
                  </a:cubicBezTo>
                  <a:lnTo>
                    <a:pt x="9058" y="1331"/>
                  </a:lnTo>
                  <a:cubicBezTo>
                    <a:pt x="9407" y="1331"/>
                    <a:pt x="9628" y="1236"/>
                    <a:pt x="9565" y="1109"/>
                  </a:cubicBezTo>
                  <a:cubicBezTo>
                    <a:pt x="9343" y="761"/>
                    <a:pt x="9248" y="571"/>
                    <a:pt x="9058" y="222"/>
                  </a:cubicBezTo>
                  <a:cubicBezTo>
                    <a:pt x="8995" y="96"/>
                    <a:pt x="8678" y="1"/>
                    <a:pt x="8330" y="1"/>
                  </a:cubicBezTo>
                  <a:lnTo>
                    <a:pt x="57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33"/>
            <p:cNvSpPr/>
            <p:nvPr/>
          </p:nvSpPr>
          <p:spPr>
            <a:xfrm>
              <a:off x="3701486" y="3132679"/>
              <a:ext cx="148490" cy="35451"/>
            </a:xfrm>
            <a:custGeom>
              <a:avLst/>
              <a:gdLst/>
              <a:ahLst/>
              <a:cxnLst/>
              <a:rect l="l" t="t" r="r" b="b"/>
              <a:pathLst>
                <a:path w="5575" h="1331" extrusionOk="0">
                  <a:moveTo>
                    <a:pt x="1299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4371" y="1331"/>
                  </a:lnTo>
                  <a:cubicBezTo>
                    <a:pt x="4719" y="1331"/>
                    <a:pt x="5036" y="1236"/>
                    <a:pt x="5099" y="1109"/>
                  </a:cubicBezTo>
                  <a:cubicBezTo>
                    <a:pt x="5257" y="761"/>
                    <a:pt x="5352" y="571"/>
                    <a:pt x="5511" y="222"/>
                  </a:cubicBezTo>
                  <a:cubicBezTo>
                    <a:pt x="5574" y="95"/>
                    <a:pt x="5352" y="0"/>
                    <a:pt x="5004" y="0"/>
                  </a:cubicBezTo>
                  <a:lnTo>
                    <a:pt x="129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33"/>
            <p:cNvSpPr/>
            <p:nvPr/>
          </p:nvSpPr>
          <p:spPr>
            <a:xfrm>
              <a:off x="3852480" y="3132679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1172" y="0"/>
                  </a:moveTo>
                  <a:cubicBezTo>
                    <a:pt x="823" y="0"/>
                    <a:pt x="507" y="95"/>
                    <a:pt x="443" y="222"/>
                  </a:cubicBezTo>
                  <a:cubicBezTo>
                    <a:pt x="285" y="571"/>
                    <a:pt x="222" y="761"/>
                    <a:pt x="63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59" y="761"/>
                    <a:pt x="4022" y="571"/>
                    <a:pt x="4149" y="222"/>
                  </a:cubicBezTo>
                  <a:cubicBezTo>
                    <a:pt x="4212" y="95"/>
                    <a:pt x="3990" y="0"/>
                    <a:pt x="3642" y="0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33"/>
            <p:cNvSpPr/>
            <p:nvPr/>
          </p:nvSpPr>
          <p:spPr>
            <a:xfrm>
              <a:off x="3969727" y="3132679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1077" y="0"/>
                  </a:moveTo>
                  <a:cubicBezTo>
                    <a:pt x="728" y="0"/>
                    <a:pt x="412" y="95"/>
                    <a:pt x="380" y="222"/>
                  </a:cubicBezTo>
                  <a:cubicBezTo>
                    <a:pt x="253" y="571"/>
                    <a:pt x="158" y="761"/>
                    <a:pt x="32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27" y="761"/>
                    <a:pt x="3959" y="571"/>
                    <a:pt x="4085" y="222"/>
                  </a:cubicBezTo>
                  <a:cubicBezTo>
                    <a:pt x="4117" y="95"/>
                    <a:pt x="3895" y="0"/>
                    <a:pt x="3547" y="0"/>
                  </a:cubicBezTo>
                  <a:lnTo>
                    <a:pt x="107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33"/>
            <p:cNvSpPr/>
            <p:nvPr/>
          </p:nvSpPr>
          <p:spPr>
            <a:xfrm>
              <a:off x="408697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982" y="0"/>
                  </a:moveTo>
                  <a:cubicBezTo>
                    <a:pt x="633" y="0"/>
                    <a:pt x="348" y="95"/>
                    <a:pt x="285" y="222"/>
                  </a:cubicBezTo>
                  <a:cubicBezTo>
                    <a:pt x="190" y="571"/>
                    <a:pt x="127" y="761"/>
                    <a:pt x="32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864" y="761"/>
                    <a:pt x="3927" y="571"/>
                    <a:pt x="4022" y="222"/>
                  </a:cubicBezTo>
                  <a:cubicBezTo>
                    <a:pt x="4022" y="95"/>
                    <a:pt x="3800" y="0"/>
                    <a:pt x="3452" y="0"/>
                  </a:cubicBezTo>
                  <a:lnTo>
                    <a:pt x="98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33"/>
            <p:cNvSpPr/>
            <p:nvPr/>
          </p:nvSpPr>
          <p:spPr>
            <a:xfrm>
              <a:off x="4204222" y="3132679"/>
              <a:ext cx="105448" cy="35451"/>
            </a:xfrm>
            <a:custGeom>
              <a:avLst/>
              <a:gdLst/>
              <a:ahLst/>
              <a:cxnLst/>
              <a:rect l="l" t="t" r="r" b="b"/>
              <a:pathLst>
                <a:path w="3959" h="1331" extrusionOk="0">
                  <a:moveTo>
                    <a:pt x="887" y="0"/>
                  </a:moveTo>
                  <a:cubicBezTo>
                    <a:pt x="538" y="0"/>
                    <a:pt x="253" y="95"/>
                    <a:pt x="222" y="222"/>
                  </a:cubicBezTo>
                  <a:cubicBezTo>
                    <a:pt x="127" y="571"/>
                    <a:pt x="95" y="761"/>
                    <a:pt x="0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769" y="1109"/>
                  </a:cubicBezTo>
                  <a:cubicBezTo>
                    <a:pt x="3832" y="761"/>
                    <a:pt x="3864" y="571"/>
                    <a:pt x="3927" y="222"/>
                  </a:cubicBezTo>
                  <a:cubicBezTo>
                    <a:pt x="3959" y="95"/>
                    <a:pt x="3705" y="0"/>
                    <a:pt x="3357" y="0"/>
                  </a:cubicBezTo>
                  <a:lnTo>
                    <a:pt x="88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33"/>
            <p:cNvSpPr/>
            <p:nvPr/>
          </p:nvSpPr>
          <p:spPr>
            <a:xfrm>
              <a:off x="4320617" y="3132679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824" y="0"/>
                  </a:moveTo>
                  <a:cubicBezTo>
                    <a:pt x="475" y="0"/>
                    <a:pt x="190" y="95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801" y="1236"/>
                    <a:pt x="3801" y="1109"/>
                  </a:cubicBezTo>
                  <a:cubicBezTo>
                    <a:pt x="3832" y="761"/>
                    <a:pt x="3832" y="571"/>
                    <a:pt x="3896" y="222"/>
                  </a:cubicBezTo>
                  <a:cubicBezTo>
                    <a:pt x="3896" y="95"/>
                    <a:pt x="3642" y="0"/>
                    <a:pt x="3294" y="0"/>
                  </a:cubicBezTo>
                  <a:lnTo>
                    <a:pt x="8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33"/>
            <p:cNvSpPr/>
            <p:nvPr/>
          </p:nvSpPr>
          <p:spPr>
            <a:xfrm>
              <a:off x="4437864" y="313267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729" y="0"/>
                  </a:moveTo>
                  <a:cubicBezTo>
                    <a:pt x="380" y="0"/>
                    <a:pt x="95" y="95"/>
                    <a:pt x="95" y="222"/>
                  </a:cubicBezTo>
                  <a:cubicBezTo>
                    <a:pt x="64" y="571"/>
                    <a:pt x="64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769" y="1236"/>
                    <a:pt x="3769" y="1109"/>
                  </a:cubicBezTo>
                  <a:cubicBezTo>
                    <a:pt x="3801" y="761"/>
                    <a:pt x="3801" y="571"/>
                    <a:pt x="3801" y="222"/>
                  </a:cubicBezTo>
                  <a:cubicBezTo>
                    <a:pt x="3801" y="95"/>
                    <a:pt x="3547" y="0"/>
                    <a:pt x="3199" y="0"/>
                  </a:cubicBezTo>
                  <a:lnTo>
                    <a:pt x="72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33"/>
            <p:cNvSpPr/>
            <p:nvPr/>
          </p:nvSpPr>
          <p:spPr>
            <a:xfrm>
              <a:off x="4555111" y="3132679"/>
              <a:ext cx="100414" cy="35451"/>
            </a:xfrm>
            <a:custGeom>
              <a:avLst/>
              <a:gdLst/>
              <a:ahLst/>
              <a:cxnLst/>
              <a:rect l="l" t="t" r="r" b="b"/>
              <a:pathLst>
                <a:path w="3770" h="1331" extrusionOk="0">
                  <a:moveTo>
                    <a:pt x="634" y="0"/>
                  </a:moveTo>
                  <a:cubicBezTo>
                    <a:pt x="285" y="0"/>
                    <a:pt x="32" y="95"/>
                    <a:pt x="32" y="222"/>
                  </a:cubicBezTo>
                  <a:cubicBezTo>
                    <a:pt x="0" y="571"/>
                    <a:pt x="0" y="761"/>
                    <a:pt x="0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67" y="1331"/>
                  </a:lnTo>
                  <a:cubicBezTo>
                    <a:pt x="3516" y="1331"/>
                    <a:pt x="3769" y="1236"/>
                    <a:pt x="3769" y="1109"/>
                  </a:cubicBezTo>
                  <a:cubicBezTo>
                    <a:pt x="3737" y="761"/>
                    <a:pt x="3737" y="571"/>
                    <a:pt x="3737" y="222"/>
                  </a:cubicBezTo>
                  <a:cubicBezTo>
                    <a:pt x="3706" y="95"/>
                    <a:pt x="3452" y="0"/>
                    <a:pt x="3104" y="0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33"/>
            <p:cNvSpPr/>
            <p:nvPr/>
          </p:nvSpPr>
          <p:spPr>
            <a:xfrm>
              <a:off x="4670681" y="3132679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602" y="0"/>
                  </a:moveTo>
                  <a:cubicBezTo>
                    <a:pt x="253" y="0"/>
                    <a:pt x="0" y="95"/>
                    <a:pt x="0" y="222"/>
                  </a:cubicBezTo>
                  <a:cubicBezTo>
                    <a:pt x="32" y="571"/>
                    <a:pt x="32" y="761"/>
                    <a:pt x="63" y="1109"/>
                  </a:cubicBezTo>
                  <a:cubicBezTo>
                    <a:pt x="63" y="1236"/>
                    <a:pt x="348" y="1331"/>
                    <a:pt x="697" y="1331"/>
                  </a:cubicBezTo>
                  <a:lnTo>
                    <a:pt x="3230" y="1331"/>
                  </a:lnTo>
                  <a:cubicBezTo>
                    <a:pt x="3579" y="1331"/>
                    <a:pt x="3832" y="1236"/>
                    <a:pt x="3832" y="1109"/>
                  </a:cubicBezTo>
                  <a:cubicBezTo>
                    <a:pt x="3769" y="761"/>
                    <a:pt x="3769" y="571"/>
                    <a:pt x="3705" y="222"/>
                  </a:cubicBezTo>
                  <a:cubicBezTo>
                    <a:pt x="3705" y="95"/>
                    <a:pt x="3420" y="0"/>
                    <a:pt x="3072" y="0"/>
                  </a:cubicBezTo>
                  <a:lnTo>
                    <a:pt x="60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33"/>
            <p:cNvSpPr/>
            <p:nvPr/>
          </p:nvSpPr>
          <p:spPr>
            <a:xfrm>
              <a:off x="4785397" y="3132679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63" y="571"/>
                    <a:pt x="95" y="761"/>
                    <a:pt x="127" y="1109"/>
                  </a:cubicBezTo>
                  <a:cubicBezTo>
                    <a:pt x="158" y="1236"/>
                    <a:pt x="443" y="1331"/>
                    <a:pt x="792" y="1331"/>
                  </a:cubicBezTo>
                  <a:lnTo>
                    <a:pt x="3325" y="1331"/>
                  </a:lnTo>
                  <a:cubicBezTo>
                    <a:pt x="3674" y="1331"/>
                    <a:pt x="3927" y="1236"/>
                    <a:pt x="3895" y="1109"/>
                  </a:cubicBezTo>
                  <a:cubicBezTo>
                    <a:pt x="3832" y="761"/>
                    <a:pt x="3800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lnTo>
                    <a:pt x="60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33"/>
            <p:cNvSpPr/>
            <p:nvPr/>
          </p:nvSpPr>
          <p:spPr>
            <a:xfrm>
              <a:off x="490011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95" y="571"/>
                    <a:pt x="158" y="761"/>
                    <a:pt x="222" y="1109"/>
                  </a:cubicBezTo>
                  <a:cubicBezTo>
                    <a:pt x="253" y="1236"/>
                    <a:pt x="538" y="1331"/>
                    <a:pt x="887" y="1331"/>
                  </a:cubicBezTo>
                  <a:lnTo>
                    <a:pt x="3420" y="1331"/>
                  </a:lnTo>
                  <a:cubicBezTo>
                    <a:pt x="3769" y="1331"/>
                    <a:pt x="4022" y="1236"/>
                    <a:pt x="3990" y="1109"/>
                  </a:cubicBezTo>
                  <a:cubicBezTo>
                    <a:pt x="3895" y="761"/>
                    <a:pt x="3832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lnTo>
                    <a:pt x="60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33"/>
            <p:cNvSpPr/>
            <p:nvPr/>
          </p:nvSpPr>
          <p:spPr>
            <a:xfrm>
              <a:off x="5015657" y="3132679"/>
              <a:ext cx="108857" cy="35451"/>
            </a:xfrm>
            <a:custGeom>
              <a:avLst/>
              <a:gdLst/>
              <a:ahLst/>
              <a:cxnLst/>
              <a:rect l="l" t="t" r="r" b="b"/>
              <a:pathLst>
                <a:path w="4087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27" y="571"/>
                    <a:pt x="159" y="761"/>
                    <a:pt x="286" y="1109"/>
                  </a:cubicBezTo>
                  <a:cubicBezTo>
                    <a:pt x="317" y="1236"/>
                    <a:pt x="634" y="1331"/>
                    <a:pt x="982" y="1331"/>
                  </a:cubicBezTo>
                  <a:lnTo>
                    <a:pt x="3484" y="1331"/>
                  </a:lnTo>
                  <a:cubicBezTo>
                    <a:pt x="3833" y="1331"/>
                    <a:pt x="4086" y="1236"/>
                    <a:pt x="4054" y="1109"/>
                  </a:cubicBezTo>
                  <a:cubicBezTo>
                    <a:pt x="3928" y="761"/>
                    <a:pt x="3864" y="571"/>
                    <a:pt x="3738" y="222"/>
                  </a:cubicBezTo>
                  <a:cubicBezTo>
                    <a:pt x="3674" y="95"/>
                    <a:pt x="3389" y="0"/>
                    <a:pt x="3041" y="0"/>
                  </a:cubicBezTo>
                  <a:lnTo>
                    <a:pt x="57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33"/>
            <p:cNvSpPr/>
            <p:nvPr/>
          </p:nvSpPr>
          <p:spPr>
            <a:xfrm>
              <a:off x="5130374" y="3132679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59" y="571"/>
                    <a:pt x="222" y="761"/>
                    <a:pt x="349" y="1109"/>
                  </a:cubicBezTo>
                  <a:cubicBezTo>
                    <a:pt x="412" y="1236"/>
                    <a:pt x="729" y="1331"/>
                    <a:pt x="1077" y="1331"/>
                  </a:cubicBezTo>
                  <a:lnTo>
                    <a:pt x="3579" y="1331"/>
                  </a:lnTo>
                  <a:cubicBezTo>
                    <a:pt x="3928" y="1331"/>
                    <a:pt x="4181" y="1236"/>
                    <a:pt x="4118" y="1109"/>
                  </a:cubicBezTo>
                  <a:cubicBezTo>
                    <a:pt x="3959" y="761"/>
                    <a:pt x="3896" y="571"/>
                    <a:pt x="3738" y="222"/>
                  </a:cubicBezTo>
                  <a:cubicBezTo>
                    <a:pt x="3706" y="95"/>
                    <a:pt x="3389" y="0"/>
                    <a:pt x="3041" y="0"/>
                  </a:cubicBezTo>
                  <a:lnTo>
                    <a:pt x="57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33"/>
            <p:cNvSpPr/>
            <p:nvPr/>
          </p:nvSpPr>
          <p:spPr>
            <a:xfrm>
              <a:off x="5245091" y="3132679"/>
              <a:ext cx="197419" cy="35451"/>
            </a:xfrm>
            <a:custGeom>
              <a:avLst/>
              <a:gdLst/>
              <a:ahLst/>
              <a:cxnLst/>
              <a:rect l="l" t="t" r="r" b="b"/>
              <a:pathLst>
                <a:path w="7412" h="1331" extrusionOk="0">
                  <a:moveTo>
                    <a:pt x="571" y="0"/>
                  </a:moveTo>
                  <a:cubicBezTo>
                    <a:pt x="222" y="0"/>
                    <a:pt x="1" y="95"/>
                    <a:pt x="64" y="222"/>
                  </a:cubicBezTo>
                  <a:cubicBezTo>
                    <a:pt x="222" y="571"/>
                    <a:pt x="286" y="761"/>
                    <a:pt x="444" y="1109"/>
                  </a:cubicBezTo>
                  <a:cubicBezTo>
                    <a:pt x="507" y="1236"/>
                    <a:pt x="824" y="1331"/>
                    <a:pt x="1172" y="1331"/>
                  </a:cubicBezTo>
                  <a:lnTo>
                    <a:pt x="6841" y="1331"/>
                  </a:lnTo>
                  <a:cubicBezTo>
                    <a:pt x="7190" y="1331"/>
                    <a:pt x="7411" y="1236"/>
                    <a:pt x="7348" y="1109"/>
                  </a:cubicBezTo>
                  <a:cubicBezTo>
                    <a:pt x="7126" y="761"/>
                    <a:pt x="7031" y="571"/>
                    <a:pt x="6841" y="222"/>
                  </a:cubicBezTo>
                  <a:cubicBezTo>
                    <a:pt x="6778" y="95"/>
                    <a:pt x="6461" y="0"/>
                    <a:pt x="6113" y="0"/>
                  </a:cubicBezTo>
                  <a:lnTo>
                    <a:pt x="57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33"/>
            <p:cNvSpPr/>
            <p:nvPr/>
          </p:nvSpPr>
          <p:spPr>
            <a:xfrm>
              <a:off x="3678713" y="3174017"/>
              <a:ext cx="185593" cy="35451"/>
            </a:xfrm>
            <a:custGeom>
              <a:avLst/>
              <a:gdLst/>
              <a:ahLst/>
              <a:cxnLst/>
              <a:rect l="l" t="t" r="r" b="b"/>
              <a:pathLst>
                <a:path w="6968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54" y="729"/>
                    <a:pt x="64" y="1109"/>
                  </a:cubicBezTo>
                  <a:cubicBezTo>
                    <a:pt x="0" y="1204"/>
                    <a:pt x="254" y="1330"/>
                    <a:pt x="602" y="1330"/>
                  </a:cubicBezTo>
                  <a:lnTo>
                    <a:pt x="5764" y="1330"/>
                  </a:lnTo>
                  <a:cubicBezTo>
                    <a:pt x="6112" y="1330"/>
                    <a:pt x="6461" y="1204"/>
                    <a:pt x="6524" y="1109"/>
                  </a:cubicBezTo>
                  <a:cubicBezTo>
                    <a:pt x="6682" y="729"/>
                    <a:pt x="6746" y="570"/>
                    <a:pt x="6904" y="222"/>
                  </a:cubicBezTo>
                  <a:cubicBezTo>
                    <a:pt x="6967" y="95"/>
                    <a:pt x="6714" y="0"/>
                    <a:pt x="6366" y="0"/>
                  </a:cubicBezTo>
                  <a:lnTo>
                    <a:pt x="133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33"/>
            <p:cNvSpPr/>
            <p:nvPr/>
          </p:nvSpPr>
          <p:spPr>
            <a:xfrm>
              <a:off x="3867662" y="3174017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72" y="0"/>
                  </a:moveTo>
                  <a:cubicBezTo>
                    <a:pt x="824" y="0"/>
                    <a:pt x="507" y="95"/>
                    <a:pt x="444" y="222"/>
                  </a:cubicBezTo>
                  <a:cubicBezTo>
                    <a:pt x="285" y="570"/>
                    <a:pt x="222" y="729"/>
                    <a:pt x="63" y="1109"/>
                  </a:cubicBezTo>
                  <a:cubicBezTo>
                    <a:pt x="0" y="1204"/>
                    <a:pt x="253" y="1330"/>
                    <a:pt x="602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927" y="1109"/>
                  </a:cubicBezTo>
                  <a:cubicBezTo>
                    <a:pt x="4054" y="729"/>
                    <a:pt x="4117" y="570"/>
                    <a:pt x="4244" y="222"/>
                  </a:cubicBezTo>
                  <a:cubicBezTo>
                    <a:pt x="4307" y="95"/>
                    <a:pt x="4054" y="0"/>
                    <a:pt x="3705" y="0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33"/>
            <p:cNvSpPr/>
            <p:nvPr/>
          </p:nvSpPr>
          <p:spPr>
            <a:xfrm>
              <a:off x="3988265" y="3174017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1078" y="0"/>
                  </a:moveTo>
                  <a:cubicBezTo>
                    <a:pt x="729" y="0"/>
                    <a:pt x="413" y="95"/>
                    <a:pt x="349" y="222"/>
                  </a:cubicBezTo>
                  <a:cubicBezTo>
                    <a:pt x="222" y="570"/>
                    <a:pt x="159" y="729"/>
                    <a:pt x="32" y="1109"/>
                  </a:cubicBezTo>
                  <a:cubicBezTo>
                    <a:pt x="1" y="1204"/>
                    <a:pt x="254" y="1330"/>
                    <a:pt x="603" y="1330"/>
                  </a:cubicBezTo>
                  <a:lnTo>
                    <a:pt x="3168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54" y="570"/>
                    <a:pt x="4149" y="222"/>
                  </a:cubicBezTo>
                  <a:cubicBezTo>
                    <a:pt x="4181" y="95"/>
                    <a:pt x="3928" y="0"/>
                    <a:pt x="3579" y="0"/>
                  </a:cubicBezTo>
                  <a:lnTo>
                    <a:pt x="107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33"/>
            <p:cNvSpPr/>
            <p:nvPr/>
          </p:nvSpPr>
          <p:spPr>
            <a:xfrm>
              <a:off x="4108043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983" y="0"/>
                  </a:moveTo>
                  <a:cubicBezTo>
                    <a:pt x="634" y="0"/>
                    <a:pt x="318" y="95"/>
                    <a:pt x="286" y="222"/>
                  </a:cubicBezTo>
                  <a:cubicBezTo>
                    <a:pt x="191" y="570"/>
                    <a:pt x="128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23" y="570"/>
                    <a:pt x="4086" y="222"/>
                  </a:cubicBezTo>
                  <a:cubicBezTo>
                    <a:pt x="4118" y="95"/>
                    <a:pt x="3864" y="0"/>
                    <a:pt x="3516" y="0"/>
                  </a:cubicBezTo>
                  <a:lnTo>
                    <a:pt x="98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33"/>
            <p:cNvSpPr/>
            <p:nvPr/>
          </p:nvSpPr>
          <p:spPr>
            <a:xfrm>
              <a:off x="4228673" y="3174017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887" y="0"/>
                  </a:moveTo>
                  <a:cubicBezTo>
                    <a:pt x="539" y="0"/>
                    <a:pt x="254" y="95"/>
                    <a:pt x="222" y="222"/>
                  </a:cubicBezTo>
                  <a:cubicBezTo>
                    <a:pt x="127" y="570"/>
                    <a:pt x="96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896" y="1109"/>
                  </a:cubicBezTo>
                  <a:cubicBezTo>
                    <a:pt x="3927" y="729"/>
                    <a:pt x="3959" y="570"/>
                    <a:pt x="4022" y="222"/>
                  </a:cubicBezTo>
                  <a:cubicBezTo>
                    <a:pt x="4022" y="95"/>
                    <a:pt x="3769" y="0"/>
                    <a:pt x="3421" y="0"/>
                  </a:cubicBezTo>
                  <a:lnTo>
                    <a:pt x="88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33"/>
            <p:cNvSpPr/>
            <p:nvPr/>
          </p:nvSpPr>
          <p:spPr>
            <a:xfrm>
              <a:off x="4348450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824" y="0"/>
                  </a:moveTo>
                  <a:cubicBezTo>
                    <a:pt x="476" y="0"/>
                    <a:pt x="159" y="95"/>
                    <a:pt x="159" y="222"/>
                  </a:cubicBezTo>
                  <a:cubicBezTo>
                    <a:pt x="96" y="570"/>
                    <a:pt x="64" y="729"/>
                    <a:pt x="32" y="1109"/>
                  </a:cubicBezTo>
                  <a:cubicBezTo>
                    <a:pt x="1" y="1204"/>
                    <a:pt x="286" y="1330"/>
                    <a:pt x="634" y="1330"/>
                  </a:cubicBezTo>
                  <a:lnTo>
                    <a:pt x="3231" y="1330"/>
                  </a:lnTo>
                  <a:cubicBezTo>
                    <a:pt x="3579" y="1330"/>
                    <a:pt x="3864" y="1204"/>
                    <a:pt x="3896" y="1109"/>
                  </a:cubicBezTo>
                  <a:cubicBezTo>
                    <a:pt x="3927" y="729"/>
                    <a:pt x="3927" y="570"/>
                    <a:pt x="3959" y="222"/>
                  </a:cubicBezTo>
                  <a:cubicBezTo>
                    <a:pt x="3959" y="95"/>
                    <a:pt x="3674" y="0"/>
                    <a:pt x="3326" y="0"/>
                  </a:cubicBezTo>
                  <a:lnTo>
                    <a:pt x="8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33"/>
            <p:cNvSpPr/>
            <p:nvPr/>
          </p:nvSpPr>
          <p:spPr>
            <a:xfrm>
              <a:off x="4469080" y="3174017"/>
              <a:ext cx="102918" cy="35451"/>
            </a:xfrm>
            <a:custGeom>
              <a:avLst/>
              <a:gdLst/>
              <a:ahLst/>
              <a:cxnLst/>
              <a:rect l="l" t="t" r="r" b="b"/>
              <a:pathLst>
                <a:path w="3864" h="1331" extrusionOk="0">
                  <a:moveTo>
                    <a:pt x="697" y="0"/>
                  </a:moveTo>
                  <a:cubicBezTo>
                    <a:pt x="349" y="0"/>
                    <a:pt x="64" y="95"/>
                    <a:pt x="64" y="222"/>
                  </a:cubicBezTo>
                  <a:cubicBezTo>
                    <a:pt x="32" y="570"/>
                    <a:pt x="32" y="729"/>
                    <a:pt x="0" y="1109"/>
                  </a:cubicBezTo>
                  <a:cubicBezTo>
                    <a:pt x="0" y="1204"/>
                    <a:pt x="285" y="1330"/>
                    <a:pt x="634" y="1330"/>
                  </a:cubicBezTo>
                  <a:lnTo>
                    <a:pt x="3199" y="1330"/>
                  </a:lnTo>
                  <a:cubicBezTo>
                    <a:pt x="3579" y="1330"/>
                    <a:pt x="3864" y="1204"/>
                    <a:pt x="3864" y="1109"/>
                  </a:cubicBezTo>
                  <a:lnTo>
                    <a:pt x="3864" y="222"/>
                  </a:lnTo>
                  <a:cubicBezTo>
                    <a:pt x="3864" y="95"/>
                    <a:pt x="3579" y="0"/>
                    <a:pt x="3230" y="0"/>
                  </a:cubicBezTo>
                  <a:lnTo>
                    <a:pt x="69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33"/>
            <p:cNvSpPr/>
            <p:nvPr/>
          </p:nvSpPr>
          <p:spPr>
            <a:xfrm>
              <a:off x="4588858" y="3174017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634" y="0"/>
                  </a:moveTo>
                  <a:cubicBezTo>
                    <a:pt x="285" y="0"/>
                    <a:pt x="0" y="95"/>
                    <a:pt x="0" y="222"/>
                  </a:cubicBezTo>
                  <a:cubicBezTo>
                    <a:pt x="0" y="570"/>
                    <a:pt x="0" y="729"/>
                    <a:pt x="0" y="1109"/>
                  </a:cubicBezTo>
                  <a:cubicBezTo>
                    <a:pt x="0" y="1204"/>
                    <a:pt x="317" y="1330"/>
                    <a:pt x="665" y="1330"/>
                  </a:cubicBezTo>
                  <a:lnTo>
                    <a:pt x="3230" y="1330"/>
                  </a:lnTo>
                  <a:cubicBezTo>
                    <a:pt x="3610" y="1330"/>
                    <a:pt x="3895" y="1204"/>
                    <a:pt x="3864" y="1109"/>
                  </a:cubicBezTo>
                  <a:cubicBezTo>
                    <a:pt x="3832" y="729"/>
                    <a:pt x="3832" y="570"/>
                    <a:pt x="3800" y="222"/>
                  </a:cubicBezTo>
                  <a:cubicBezTo>
                    <a:pt x="3800" y="95"/>
                    <a:pt x="3515" y="0"/>
                    <a:pt x="3167" y="0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33"/>
            <p:cNvSpPr/>
            <p:nvPr/>
          </p:nvSpPr>
          <p:spPr>
            <a:xfrm>
              <a:off x="4706931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86" y="0"/>
                    <a:pt x="1" y="95"/>
                    <a:pt x="1" y="222"/>
                  </a:cubicBezTo>
                  <a:cubicBezTo>
                    <a:pt x="33" y="570"/>
                    <a:pt x="64" y="729"/>
                    <a:pt x="96" y="1109"/>
                  </a:cubicBezTo>
                  <a:cubicBezTo>
                    <a:pt x="96" y="1204"/>
                    <a:pt x="381" y="1330"/>
                    <a:pt x="761" y="1330"/>
                  </a:cubicBezTo>
                  <a:lnTo>
                    <a:pt x="3326" y="1330"/>
                  </a:lnTo>
                  <a:cubicBezTo>
                    <a:pt x="3674" y="1330"/>
                    <a:pt x="3959" y="1204"/>
                    <a:pt x="3959" y="1109"/>
                  </a:cubicBezTo>
                  <a:cubicBezTo>
                    <a:pt x="3896" y="729"/>
                    <a:pt x="3864" y="570"/>
                    <a:pt x="3801" y="222"/>
                  </a:cubicBezTo>
                  <a:cubicBezTo>
                    <a:pt x="3801" y="95"/>
                    <a:pt x="3484" y="0"/>
                    <a:pt x="3136" y="0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33"/>
            <p:cNvSpPr/>
            <p:nvPr/>
          </p:nvSpPr>
          <p:spPr>
            <a:xfrm>
              <a:off x="4825030" y="3174017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602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64" y="570"/>
                    <a:pt x="96" y="729"/>
                    <a:pt x="159" y="1109"/>
                  </a:cubicBezTo>
                  <a:cubicBezTo>
                    <a:pt x="191" y="1204"/>
                    <a:pt x="476" y="1330"/>
                    <a:pt x="824" y="1330"/>
                  </a:cubicBezTo>
                  <a:lnTo>
                    <a:pt x="3421" y="1330"/>
                  </a:lnTo>
                  <a:cubicBezTo>
                    <a:pt x="3769" y="1330"/>
                    <a:pt x="4054" y="1204"/>
                    <a:pt x="4023" y="1109"/>
                  </a:cubicBezTo>
                  <a:cubicBezTo>
                    <a:pt x="3927" y="729"/>
                    <a:pt x="3896" y="570"/>
                    <a:pt x="3832" y="222"/>
                  </a:cubicBezTo>
                  <a:cubicBezTo>
                    <a:pt x="3801" y="95"/>
                    <a:pt x="3484" y="0"/>
                    <a:pt x="3136" y="0"/>
                  </a:cubicBezTo>
                  <a:lnTo>
                    <a:pt x="60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33"/>
            <p:cNvSpPr/>
            <p:nvPr/>
          </p:nvSpPr>
          <p:spPr>
            <a:xfrm>
              <a:off x="4943130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59" y="729"/>
                    <a:pt x="222" y="1109"/>
                  </a:cubicBezTo>
                  <a:cubicBezTo>
                    <a:pt x="254" y="1204"/>
                    <a:pt x="570" y="1330"/>
                    <a:pt x="919" y="1330"/>
                  </a:cubicBezTo>
                  <a:lnTo>
                    <a:pt x="3515" y="1330"/>
                  </a:lnTo>
                  <a:cubicBezTo>
                    <a:pt x="3864" y="1330"/>
                    <a:pt x="4117" y="1204"/>
                    <a:pt x="4086" y="1109"/>
                  </a:cubicBezTo>
                  <a:cubicBezTo>
                    <a:pt x="3991" y="729"/>
                    <a:pt x="3927" y="570"/>
                    <a:pt x="3832" y="222"/>
                  </a:cubicBezTo>
                  <a:cubicBezTo>
                    <a:pt x="3800" y="95"/>
                    <a:pt x="3484" y="0"/>
                    <a:pt x="3135" y="0"/>
                  </a:cubicBezTo>
                  <a:lnTo>
                    <a:pt x="60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33"/>
            <p:cNvSpPr/>
            <p:nvPr/>
          </p:nvSpPr>
          <p:spPr>
            <a:xfrm>
              <a:off x="5060377" y="3174017"/>
              <a:ext cx="113039" cy="35451"/>
            </a:xfrm>
            <a:custGeom>
              <a:avLst/>
              <a:gdLst/>
              <a:ahLst/>
              <a:cxnLst/>
              <a:rect l="l" t="t" r="r" b="b"/>
              <a:pathLst>
                <a:path w="4244" h="1331" extrusionOk="0">
                  <a:moveTo>
                    <a:pt x="634" y="0"/>
                  </a:moveTo>
                  <a:cubicBezTo>
                    <a:pt x="285" y="0"/>
                    <a:pt x="0" y="95"/>
                    <a:pt x="64" y="222"/>
                  </a:cubicBezTo>
                  <a:cubicBezTo>
                    <a:pt x="159" y="570"/>
                    <a:pt x="222" y="729"/>
                    <a:pt x="317" y="1109"/>
                  </a:cubicBezTo>
                  <a:cubicBezTo>
                    <a:pt x="380" y="1204"/>
                    <a:pt x="697" y="1330"/>
                    <a:pt x="1045" y="1330"/>
                  </a:cubicBezTo>
                  <a:lnTo>
                    <a:pt x="3610" y="1330"/>
                  </a:lnTo>
                  <a:cubicBezTo>
                    <a:pt x="3991" y="1330"/>
                    <a:pt x="4244" y="1204"/>
                    <a:pt x="4181" y="1109"/>
                  </a:cubicBezTo>
                  <a:cubicBezTo>
                    <a:pt x="4054" y="729"/>
                    <a:pt x="3991" y="570"/>
                    <a:pt x="3864" y="222"/>
                  </a:cubicBezTo>
                  <a:cubicBezTo>
                    <a:pt x="3800" y="95"/>
                    <a:pt x="3484" y="0"/>
                    <a:pt x="3135" y="0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33"/>
            <p:cNvSpPr/>
            <p:nvPr/>
          </p:nvSpPr>
          <p:spPr>
            <a:xfrm>
              <a:off x="5178450" y="3174017"/>
              <a:ext cx="286832" cy="35451"/>
            </a:xfrm>
            <a:custGeom>
              <a:avLst/>
              <a:gdLst/>
              <a:ahLst/>
              <a:cxnLst/>
              <a:rect l="l" t="t" r="r" b="b"/>
              <a:pathLst>
                <a:path w="10769" h="1331" extrusionOk="0">
                  <a:moveTo>
                    <a:pt x="603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191" y="570"/>
                    <a:pt x="254" y="729"/>
                    <a:pt x="413" y="1109"/>
                  </a:cubicBezTo>
                  <a:cubicBezTo>
                    <a:pt x="444" y="1204"/>
                    <a:pt x="761" y="1330"/>
                    <a:pt x="1141" y="1330"/>
                  </a:cubicBezTo>
                  <a:lnTo>
                    <a:pt x="10167" y="1330"/>
                  </a:lnTo>
                  <a:cubicBezTo>
                    <a:pt x="10515" y="1330"/>
                    <a:pt x="10768" y="1204"/>
                    <a:pt x="10705" y="1109"/>
                  </a:cubicBezTo>
                  <a:cubicBezTo>
                    <a:pt x="10483" y="729"/>
                    <a:pt x="10388" y="570"/>
                    <a:pt x="10198" y="222"/>
                  </a:cubicBezTo>
                  <a:cubicBezTo>
                    <a:pt x="10135" y="95"/>
                    <a:pt x="9787" y="0"/>
                    <a:pt x="9438" y="0"/>
                  </a:cubicBezTo>
                  <a:lnTo>
                    <a:pt x="60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33"/>
            <p:cNvSpPr/>
            <p:nvPr/>
          </p:nvSpPr>
          <p:spPr>
            <a:xfrm>
              <a:off x="3655940" y="3214502"/>
              <a:ext cx="293571" cy="35451"/>
            </a:xfrm>
            <a:custGeom>
              <a:avLst/>
              <a:gdLst/>
              <a:ahLst/>
              <a:cxnLst/>
              <a:rect l="l" t="t" r="r" b="b"/>
              <a:pathLst>
                <a:path w="11022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85" y="760"/>
                    <a:pt x="64" y="1109"/>
                  </a:cubicBezTo>
                  <a:cubicBezTo>
                    <a:pt x="0" y="1235"/>
                    <a:pt x="254" y="1330"/>
                    <a:pt x="602" y="1330"/>
                  </a:cubicBezTo>
                  <a:lnTo>
                    <a:pt x="9881" y="1330"/>
                  </a:lnTo>
                  <a:cubicBezTo>
                    <a:pt x="10261" y="1330"/>
                    <a:pt x="10578" y="1235"/>
                    <a:pt x="10641" y="1109"/>
                  </a:cubicBezTo>
                  <a:cubicBezTo>
                    <a:pt x="10768" y="760"/>
                    <a:pt x="10831" y="570"/>
                    <a:pt x="10989" y="222"/>
                  </a:cubicBezTo>
                  <a:cubicBezTo>
                    <a:pt x="11021" y="95"/>
                    <a:pt x="10768" y="0"/>
                    <a:pt x="10419" y="0"/>
                  </a:cubicBezTo>
                  <a:lnTo>
                    <a:pt x="133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33"/>
            <p:cNvSpPr/>
            <p:nvPr/>
          </p:nvSpPr>
          <p:spPr>
            <a:xfrm>
              <a:off x="3955371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09" y="0"/>
                  </a:moveTo>
                  <a:cubicBezTo>
                    <a:pt x="729" y="0"/>
                    <a:pt x="412" y="95"/>
                    <a:pt x="381" y="222"/>
                  </a:cubicBezTo>
                  <a:cubicBezTo>
                    <a:pt x="254" y="570"/>
                    <a:pt x="159" y="760"/>
                    <a:pt x="32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263" y="1330"/>
                  </a:lnTo>
                  <a:cubicBezTo>
                    <a:pt x="3643" y="1330"/>
                    <a:pt x="3959" y="1235"/>
                    <a:pt x="3991" y="1109"/>
                  </a:cubicBezTo>
                  <a:cubicBezTo>
                    <a:pt x="4118" y="760"/>
                    <a:pt x="4181" y="570"/>
                    <a:pt x="4276" y="222"/>
                  </a:cubicBezTo>
                  <a:cubicBezTo>
                    <a:pt x="4308" y="95"/>
                    <a:pt x="4054" y="0"/>
                    <a:pt x="3706" y="0"/>
                  </a:cubicBezTo>
                  <a:lnTo>
                    <a:pt x="110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33"/>
            <p:cNvSpPr/>
            <p:nvPr/>
          </p:nvSpPr>
          <p:spPr>
            <a:xfrm>
              <a:off x="4078531" y="3214502"/>
              <a:ext cx="113066" cy="35451"/>
            </a:xfrm>
            <a:custGeom>
              <a:avLst/>
              <a:gdLst/>
              <a:ahLst/>
              <a:cxnLst/>
              <a:rect l="l" t="t" r="r" b="b"/>
              <a:pathLst>
                <a:path w="4245" h="1331" extrusionOk="0">
                  <a:moveTo>
                    <a:pt x="1014" y="0"/>
                  </a:moveTo>
                  <a:cubicBezTo>
                    <a:pt x="665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74" y="1330"/>
                    <a:pt x="3991" y="1235"/>
                    <a:pt x="4022" y="1109"/>
                  </a:cubicBezTo>
                  <a:cubicBezTo>
                    <a:pt x="4086" y="760"/>
                    <a:pt x="4117" y="570"/>
                    <a:pt x="4212" y="222"/>
                  </a:cubicBezTo>
                  <a:cubicBezTo>
                    <a:pt x="4244" y="95"/>
                    <a:pt x="3959" y="0"/>
                    <a:pt x="3611" y="0"/>
                  </a:cubicBezTo>
                  <a:lnTo>
                    <a:pt x="101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33"/>
            <p:cNvSpPr/>
            <p:nvPr/>
          </p:nvSpPr>
          <p:spPr>
            <a:xfrm>
              <a:off x="4201691" y="321450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918" y="0"/>
                  </a:moveTo>
                  <a:cubicBezTo>
                    <a:pt x="570" y="0"/>
                    <a:pt x="253" y="95"/>
                    <a:pt x="222" y="222"/>
                  </a:cubicBezTo>
                  <a:cubicBezTo>
                    <a:pt x="158" y="570"/>
                    <a:pt x="127" y="760"/>
                    <a:pt x="32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90" y="1235"/>
                    <a:pt x="3990" y="1109"/>
                  </a:cubicBezTo>
                  <a:cubicBezTo>
                    <a:pt x="4054" y="760"/>
                    <a:pt x="4085" y="570"/>
                    <a:pt x="4149" y="222"/>
                  </a:cubicBezTo>
                  <a:cubicBezTo>
                    <a:pt x="4149" y="95"/>
                    <a:pt x="3895" y="0"/>
                    <a:pt x="3515" y="0"/>
                  </a:cubicBezTo>
                  <a:lnTo>
                    <a:pt x="91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33"/>
            <p:cNvSpPr/>
            <p:nvPr/>
          </p:nvSpPr>
          <p:spPr>
            <a:xfrm>
              <a:off x="4325677" y="321450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824" y="0"/>
                  </a:moveTo>
                  <a:cubicBezTo>
                    <a:pt x="475" y="0"/>
                    <a:pt x="159" y="95"/>
                    <a:pt x="127" y="222"/>
                  </a:cubicBezTo>
                  <a:cubicBezTo>
                    <a:pt x="95" y="570"/>
                    <a:pt x="64" y="760"/>
                    <a:pt x="0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42" y="1330"/>
                    <a:pt x="3959" y="1235"/>
                    <a:pt x="3959" y="1109"/>
                  </a:cubicBezTo>
                  <a:cubicBezTo>
                    <a:pt x="3991" y="760"/>
                    <a:pt x="4022" y="570"/>
                    <a:pt x="4054" y="222"/>
                  </a:cubicBezTo>
                  <a:cubicBezTo>
                    <a:pt x="4054" y="95"/>
                    <a:pt x="3769" y="0"/>
                    <a:pt x="3421" y="0"/>
                  </a:cubicBezTo>
                  <a:lnTo>
                    <a:pt x="8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33"/>
            <p:cNvSpPr/>
            <p:nvPr/>
          </p:nvSpPr>
          <p:spPr>
            <a:xfrm>
              <a:off x="4448838" y="3214502"/>
              <a:ext cx="106300" cy="35451"/>
            </a:xfrm>
            <a:custGeom>
              <a:avLst/>
              <a:gdLst/>
              <a:ahLst/>
              <a:cxnLst/>
              <a:rect l="l" t="t" r="r" b="b"/>
              <a:pathLst>
                <a:path w="3991" h="1331" extrusionOk="0">
                  <a:moveTo>
                    <a:pt x="729" y="0"/>
                  </a:moveTo>
                  <a:cubicBezTo>
                    <a:pt x="380" y="0"/>
                    <a:pt x="95" y="95"/>
                    <a:pt x="63" y="222"/>
                  </a:cubicBezTo>
                  <a:cubicBezTo>
                    <a:pt x="32" y="570"/>
                    <a:pt x="32" y="760"/>
                    <a:pt x="0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59" y="760"/>
                    <a:pt x="3959" y="570"/>
                    <a:pt x="3990" y="222"/>
                  </a:cubicBezTo>
                  <a:cubicBezTo>
                    <a:pt x="3990" y="95"/>
                    <a:pt x="3674" y="0"/>
                    <a:pt x="3325" y="0"/>
                  </a:cubicBezTo>
                  <a:lnTo>
                    <a:pt x="72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33"/>
            <p:cNvSpPr/>
            <p:nvPr/>
          </p:nvSpPr>
          <p:spPr>
            <a:xfrm>
              <a:off x="4571971" y="3214502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66" y="0"/>
                  </a:moveTo>
                  <a:cubicBezTo>
                    <a:pt x="286" y="0"/>
                    <a:pt x="1" y="95"/>
                    <a:pt x="1" y="222"/>
                  </a:cubicBezTo>
                  <a:lnTo>
                    <a:pt x="1" y="1109"/>
                  </a:lnTo>
                  <a:cubicBezTo>
                    <a:pt x="1" y="1235"/>
                    <a:pt x="286" y="1330"/>
                    <a:pt x="666" y="1330"/>
                  </a:cubicBezTo>
                  <a:lnTo>
                    <a:pt x="3326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28" y="760"/>
                    <a:pt x="3928" y="570"/>
                    <a:pt x="3896" y="222"/>
                  </a:cubicBezTo>
                  <a:cubicBezTo>
                    <a:pt x="3896" y="95"/>
                    <a:pt x="3611" y="0"/>
                    <a:pt x="3231" y="0"/>
                  </a:cubicBezTo>
                  <a:lnTo>
                    <a:pt x="66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33"/>
            <p:cNvSpPr/>
            <p:nvPr/>
          </p:nvSpPr>
          <p:spPr>
            <a:xfrm>
              <a:off x="4692601" y="321450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666" y="0"/>
                  </a:moveTo>
                  <a:cubicBezTo>
                    <a:pt x="286" y="0"/>
                    <a:pt x="0" y="95"/>
                    <a:pt x="32" y="222"/>
                  </a:cubicBezTo>
                  <a:cubicBezTo>
                    <a:pt x="64" y="570"/>
                    <a:pt x="64" y="760"/>
                    <a:pt x="95" y="1109"/>
                  </a:cubicBezTo>
                  <a:cubicBezTo>
                    <a:pt x="95" y="1235"/>
                    <a:pt x="412" y="1330"/>
                    <a:pt x="761" y="1330"/>
                  </a:cubicBezTo>
                  <a:lnTo>
                    <a:pt x="3421" y="1330"/>
                  </a:lnTo>
                  <a:cubicBezTo>
                    <a:pt x="3801" y="1330"/>
                    <a:pt x="4086" y="1235"/>
                    <a:pt x="4054" y="1109"/>
                  </a:cubicBezTo>
                  <a:cubicBezTo>
                    <a:pt x="4022" y="760"/>
                    <a:pt x="3991" y="570"/>
                    <a:pt x="3927" y="222"/>
                  </a:cubicBezTo>
                  <a:cubicBezTo>
                    <a:pt x="3927" y="95"/>
                    <a:pt x="3611" y="0"/>
                    <a:pt x="3262" y="0"/>
                  </a:cubicBezTo>
                  <a:lnTo>
                    <a:pt x="66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33"/>
            <p:cNvSpPr/>
            <p:nvPr/>
          </p:nvSpPr>
          <p:spPr>
            <a:xfrm>
              <a:off x="4814057" y="3214502"/>
              <a:ext cx="110535" cy="35451"/>
            </a:xfrm>
            <a:custGeom>
              <a:avLst/>
              <a:gdLst/>
              <a:ahLst/>
              <a:cxnLst/>
              <a:rect l="l" t="t" r="r" b="b"/>
              <a:pathLst>
                <a:path w="4150" h="1331" extrusionOk="0">
                  <a:moveTo>
                    <a:pt x="634" y="0"/>
                  </a:moveTo>
                  <a:cubicBezTo>
                    <a:pt x="286" y="0"/>
                    <a:pt x="1" y="95"/>
                    <a:pt x="33" y="222"/>
                  </a:cubicBezTo>
                  <a:cubicBezTo>
                    <a:pt x="64" y="570"/>
                    <a:pt x="96" y="760"/>
                    <a:pt x="159" y="1109"/>
                  </a:cubicBezTo>
                  <a:cubicBezTo>
                    <a:pt x="159" y="1235"/>
                    <a:pt x="476" y="1330"/>
                    <a:pt x="856" y="1330"/>
                  </a:cubicBezTo>
                  <a:lnTo>
                    <a:pt x="3516" y="1330"/>
                  </a:lnTo>
                  <a:cubicBezTo>
                    <a:pt x="3864" y="1330"/>
                    <a:pt x="4149" y="1235"/>
                    <a:pt x="4118" y="1109"/>
                  </a:cubicBezTo>
                  <a:cubicBezTo>
                    <a:pt x="4054" y="760"/>
                    <a:pt x="3991" y="570"/>
                    <a:pt x="3928" y="222"/>
                  </a:cubicBezTo>
                  <a:cubicBezTo>
                    <a:pt x="3896" y="95"/>
                    <a:pt x="3579" y="0"/>
                    <a:pt x="3231" y="0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33"/>
            <p:cNvSpPr/>
            <p:nvPr/>
          </p:nvSpPr>
          <p:spPr>
            <a:xfrm>
              <a:off x="4935539" y="3214502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27" y="760"/>
                    <a:pt x="222" y="1109"/>
                  </a:cubicBezTo>
                  <a:cubicBezTo>
                    <a:pt x="254" y="1235"/>
                    <a:pt x="570" y="1330"/>
                    <a:pt x="919" y="1330"/>
                  </a:cubicBezTo>
                  <a:lnTo>
                    <a:pt x="3579" y="1330"/>
                  </a:lnTo>
                  <a:cubicBezTo>
                    <a:pt x="3927" y="1330"/>
                    <a:pt x="4212" y="1235"/>
                    <a:pt x="4180" y="1109"/>
                  </a:cubicBezTo>
                  <a:cubicBezTo>
                    <a:pt x="4085" y="760"/>
                    <a:pt x="4022" y="570"/>
                    <a:pt x="3927" y="222"/>
                  </a:cubicBezTo>
                  <a:cubicBezTo>
                    <a:pt x="3895" y="95"/>
                    <a:pt x="3547" y="0"/>
                    <a:pt x="3199" y="0"/>
                  </a:cubicBezTo>
                  <a:lnTo>
                    <a:pt x="60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33"/>
            <p:cNvSpPr/>
            <p:nvPr/>
          </p:nvSpPr>
          <p:spPr>
            <a:xfrm>
              <a:off x="5056142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59" y="570"/>
                    <a:pt x="191" y="760"/>
                    <a:pt x="318" y="1109"/>
                  </a:cubicBezTo>
                  <a:cubicBezTo>
                    <a:pt x="349" y="1235"/>
                    <a:pt x="666" y="1330"/>
                    <a:pt x="1046" y="1330"/>
                  </a:cubicBezTo>
                  <a:lnTo>
                    <a:pt x="3674" y="1330"/>
                  </a:lnTo>
                  <a:cubicBezTo>
                    <a:pt x="4054" y="1330"/>
                    <a:pt x="4308" y="1235"/>
                    <a:pt x="4276" y="1109"/>
                  </a:cubicBezTo>
                  <a:cubicBezTo>
                    <a:pt x="4150" y="760"/>
                    <a:pt x="4086" y="570"/>
                    <a:pt x="3959" y="222"/>
                  </a:cubicBezTo>
                  <a:cubicBezTo>
                    <a:pt x="3896" y="95"/>
                    <a:pt x="3579" y="0"/>
                    <a:pt x="3231" y="0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33"/>
            <p:cNvSpPr/>
            <p:nvPr/>
          </p:nvSpPr>
          <p:spPr>
            <a:xfrm>
              <a:off x="5177624" y="3214502"/>
              <a:ext cx="310431" cy="35451"/>
            </a:xfrm>
            <a:custGeom>
              <a:avLst/>
              <a:gdLst/>
              <a:ahLst/>
              <a:cxnLst/>
              <a:rect l="l" t="t" r="r" b="b"/>
              <a:pathLst>
                <a:path w="11655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59" y="570"/>
                    <a:pt x="222" y="760"/>
                    <a:pt x="380" y="1109"/>
                  </a:cubicBezTo>
                  <a:cubicBezTo>
                    <a:pt x="412" y="1235"/>
                    <a:pt x="760" y="1330"/>
                    <a:pt x="1109" y="1330"/>
                  </a:cubicBezTo>
                  <a:lnTo>
                    <a:pt x="11053" y="1330"/>
                  </a:lnTo>
                  <a:cubicBezTo>
                    <a:pt x="11401" y="1330"/>
                    <a:pt x="11654" y="1235"/>
                    <a:pt x="11591" y="1109"/>
                  </a:cubicBezTo>
                  <a:cubicBezTo>
                    <a:pt x="11401" y="760"/>
                    <a:pt x="11306" y="570"/>
                    <a:pt x="11084" y="222"/>
                  </a:cubicBezTo>
                  <a:cubicBezTo>
                    <a:pt x="11021" y="95"/>
                    <a:pt x="10673" y="0"/>
                    <a:pt x="10324" y="0"/>
                  </a:cubicBezTo>
                  <a:lnTo>
                    <a:pt x="60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33"/>
            <p:cNvSpPr/>
            <p:nvPr/>
          </p:nvSpPr>
          <p:spPr>
            <a:xfrm>
              <a:off x="3633167" y="3255839"/>
              <a:ext cx="123160" cy="35451"/>
            </a:xfrm>
            <a:custGeom>
              <a:avLst/>
              <a:gdLst/>
              <a:ahLst/>
              <a:cxnLst/>
              <a:rect l="l" t="t" r="r" b="b"/>
              <a:pathLst>
                <a:path w="4624" h="1331" extrusionOk="0">
                  <a:moveTo>
                    <a:pt x="1330" y="0"/>
                  </a:moveTo>
                  <a:cubicBezTo>
                    <a:pt x="982" y="0"/>
                    <a:pt x="634" y="95"/>
                    <a:pt x="539" y="222"/>
                  </a:cubicBezTo>
                  <a:cubicBezTo>
                    <a:pt x="348" y="570"/>
                    <a:pt x="253" y="760"/>
                    <a:pt x="63" y="1109"/>
                  </a:cubicBezTo>
                  <a:cubicBezTo>
                    <a:pt x="0" y="1235"/>
                    <a:pt x="253" y="1330"/>
                    <a:pt x="634" y="1330"/>
                  </a:cubicBezTo>
                  <a:lnTo>
                    <a:pt x="3325" y="1330"/>
                  </a:lnTo>
                  <a:cubicBezTo>
                    <a:pt x="3705" y="1330"/>
                    <a:pt x="4054" y="1235"/>
                    <a:pt x="4117" y="1109"/>
                  </a:cubicBezTo>
                  <a:cubicBezTo>
                    <a:pt x="4307" y="760"/>
                    <a:pt x="4402" y="570"/>
                    <a:pt x="4560" y="222"/>
                  </a:cubicBezTo>
                  <a:cubicBezTo>
                    <a:pt x="4624" y="95"/>
                    <a:pt x="4370" y="0"/>
                    <a:pt x="3990" y="0"/>
                  </a:cubicBezTo>
                  <a:lnTo>
                    <a:pt x="133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33"/>
            <p:cNvSpPr/>
            <p:nvPr/>
          </p:nvSpPr>
          <p:spPr>
            <a:xfrm>
              <a:off x="3759684" y="3255839"/>
              <a:ext cx="120657" cy="35451"/>
            </a:xfrm>
            <a:custGeom>
              <a:avLst/>
              <a:gdLst/>
              <a:ahLst/>
              <a:cxnLst/>
              <a:rect l="l" t="t" r="r" b="b"/>
              <a:pathLst>
                <a:path w="4530" h="1331" extrusionOk="0">
                  <a:moveTo>
                    <a:pt x="1236" y="0"/>
                  </a:moveTo>
                  <a:cubicBezTo>
                    <a:pt x="887" y="0"/>
                    <a:pt x="539" y="95"/>
                    <a:pt x="476" y="222"/>
                  </a:cubicBezTo>
                  <a:cubicBezTo>
                    <a:pt x="317" y="570"/>
                    <a:pt x="222" y="760"/>
                    <a:pt x="64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3357" y="1330"/>
                  </a:lnTo>
                  <a:cubicBezTo>
                    <a:pt x="3706" y="1330"/>
                    <a:pt x="4054" y="1235"/>
                    <a:pt x="4117" y="1109"/>
                  </a:cubicBezTo>
                  <a:cubicBezTo>
                    <a:pt x="4276" y="760"/>
                    <a:pt x="4339" y="570"/>
                    <a:pt x="4498" y="222"/>
                  </a:cubicBezTo>
                  <a:cubicBezTo>
                    <a:pt x="4529" y="95"/>
                    <a:pt x="4276" y="0"/>
                    <a:pt x="3896" y="0"/>
                  </a:cubicBezTo>
                  <a:lnTo>
                    <a:pt x="123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33"/>
            <p:cNvSpPr/>
            <p:nvPr/>
          </p:nvSpPr>
          <p:spPr>
            <a:xfrm>
              <a:off x="3886200" y="3255839"/>
              <a:ext cx="118126" cy="35451"/>
            </a:xfrm>
            <a:custGeom>
              <a:avLst/>
              <a:gdLst/>
              <a:ahLst/>
              <a:cxnLst/>
              <a:rect l="l" t="t" r="r" b="b"/>
              <a:pathLst>
                <a:path w="4435" h="1331" extrusionOk="0">
                  <a:moveTo>
                    <a:pt x="1141" y="0"/>
                  </a:moveTo>
                  <a:cubicBezTo>
                    <a:pt x="793" y="0"/>
                    <a:pt x="444" y="95"/>
                    <a:pt x="381" y="222"/>
                  </a:cubicBezTo>
                  <a:cubicBezTo>
                    <a:pt x="254" y="570"/>
                    <a:pt x="191" y="760"/>
                    <a:pt x="33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358" y="1330"/>
                  </a:lnTo>
                  <a:cubicBezTo>
                    <a:pt x="3706" y="1330"/>
                    <a:pt x="4054" y="1235"/>
                    <a:pt x="4086" y="1109"/>
                  </a:cubicBezTo>
                  <a:cubicBezTo>
                    <a:pt x="4213" y="760"/>
                    <a:pt x="4276" y="570"/>
                    <a:pt x="4403" y="222"/>
                  </a:cubicBezTo>
                  <a:cubicBezTo>
                    <a:pt x="4435" y="95"/>
                    <a:pt x="4181" y="0"/>
                    <a:pt x="3801" y="0"/>
                  </a:cubicBezTo>
                  <a:lnTo>
                    <a:pt x="114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33"/>
            <p:cNvSpPr/>
            <p:nvPr/>
          </p:nvSpPr>
          <p:spPr>
            <a:xfrm>
              <a:off x="4012743" y="3255839"/>
              <a:ext cx="186445" cy="35451"/>
            </a:xfrm>
            <a:custGeom>
              <a:avLst/>
              <a:gdLst/>
              <a:ahLst/>
              <a:cxnLst/>
              <a:rect l="l" t="t" r="r" b="b"/>
              <a:pathLst>
                <a:path w="7000" h="1331" extrusionOk="0">
                  <a:moveTo>
                    <a:pt x="1045" y="0"/>
                  </a:moveTo>
                  <a:cubicBezTo>
                    <a:pt x="697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6049" y="1330"/>
                  </a:lnTo>
                  <a:cubicBezTo>
                    <a:pt x="6429" y="1330"/>
                    <a:pt x="6746" y="1235"/>
                    <a:pt x="6777" y="1109"/>
                  </a:cubicBezTo>
                  <a:cubicBezTo>
                    <a:pt x="6872" y="760"/>
                    <a:pt x="6904" y="570"/>
                    <a:pt x="6999" y="222"/>
                  </a:cubicBezTo>
                  <a:cubicBezTo>
                    <a:pt x="6999" y="95"/>
                    <a:pt x="6746" y="0"/>
                    <a:pt x="6366" y="0"/>
                  </a:cubicBezTo>
                  <a:lnTo>
                    <a:pt x="104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33"/>
            <p:cNvSpPr/>
            <p:nvPr/>
          </p:nvSpPr>
          <p:spPr>
            <a:xfrm>
              <a:off x="4210960" y="3255839"/>
              <a:ext cx="722075" cy="35451"/>
            </a:xfrm>
            <a:custGeom>
              <a:avLst/>
              <a:gdLst/>
              <a:ahLst/>
              <a:cxnLst/>
              <a:rect l="l" t="t" r="r" b="b"/>
              <a:pathLst>
                <a:path w="27110" h="1331" extrusionOk="0">
                  <a:moveTo>
                    <a:pt x="919" y="0"/>
                  </a:moveTo>
                  <a:cubicBezTo>
                    <a:pt x="570" y="0"/>
                    <a:pt x="254" y="95"/>
                    <a:pt x="222" y="222"/>
                  </a:cubicBezTo>
                  <a:cubicBezTo>
                    <a:pt x="127" y="570"/>
                    <a:pt x="95" y="760"/>
                    <a:pt x="32" y="1109"/>
                  </a:cubicBezTo>
                  <a:cubicBezTo>
                    <a:pt x="0" y="1235"/>
                    <a:pt x="285" y="1330"/>
                    <a:pt x="666" y="1330"/>
                  </a:cubicBezTo>
                  <a:lnTo>
                    <a:pt x="26444" y="1330"/>
                  </a:lnTo>
                  <a:cubicBezTo>
                    <a:pt x="26824" y="1330"/>
                    <a:pt x="27109" y="1235"/>
                    <a:pt x="27078" y="1109"/>
                  </a:cubicBezTo>
                  <a:cubicBezTo>
                    <a:pt x="27014" y="760"/>
                    <a:pt x="26982" y="570"/>
                    <a:pt x="26887" y="222"/>
                  </a:cubicBezTo>
                  <a:cubicBezTo>
                    <a:pt x="26887" y="95"/>
                    <a:pt x="26571" y="0"/>
                    <a:pt x="26191" y="0"/>
                  </a:cubicBezTo>
                  <a:lnTo>
                    <a:pt x="91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33"/>
            <p:cNvSpPr/>
            <p:nvPr/>
          </p:nvSpPr>
          <p:spPr>
            <a:xfrm>
              <a:off x="4944808" y="3255839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96" y="570"/>
                    <a:pt x="127" y="760"/>
                    <a:pt x="222" y="1109"/>
                  </a:cubicBezTo>
                  <a:cubicBezTo>
                    <a:pt x="254" y="1235"/>
                    <a:pt x="571" y="1330"/>
                    <a:pt x="951" y="1330"/>
                  </a:cubicBezTo>
                  <a:lnTo>
                    <a:pt x="3642" y="1330"/>
                  </a:lnTo>
                  <a:cubicBezTo>
                    <a:pt x="4023" y="1330"/>
                    <a:pt x="4308" y="1235"/>
                    <a:pt x="4276" y="1109"/>
                  </a:cubicBezTo>
                  <a:cubicBezTo>
                    <a:pt x="4181" y="760"/>
                    <a:pt x="4118" y="570"/>
                    <a:pt x="4023" y="222"/>
                  </a:cubicBezTo>
                  <a:cubicBezTo>
                    <a:pt x="3991" y="95"/>
                    <a:pt x="3642" y="0"/>
                    <a:pt x="3294" y="0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33"/>
            <p:cNvSpPr/>
            <p:nvPr/>
          </p:nvSpPr>
          <p:spPr>
            <a:xfrm>
              <a:off x="5068794" y="3255839"/>
              <a:ext cx="117274" cy="35451"/>
            </a:xfrm>
            <a:custGeom>
              <a:avLst/>
              <a:gdLst/>
              <a:ahLst/>
              <a:cxnLst/>
              <a:rect l="l" t="t" r="r" b="b"/>
              <a:pathLst>
                <a:path w="4403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28" y="570"/>
                    <a:pt x="191" y="760"/>
                    <a:pt x="286" y="1109"/>
                  </a:cubicBezTo>
                  <a:cubicBezTo>
                    <a:pt x="318" y="1235"/>
                    <a:pt x="666" y="1330"/>
                    <a:pt x="1046" y="1330"/>
                  </a:cubicBezTo>
                  <a:lnTo>
                    <a:pt x="3770" y="1330"/>
                  </a:lnTo>
                  <a:cubicBezTo>
                    <a:pt x="4118" y="1330"/>
                    <a:pt x="4403" y="1235"/>
                    <a:pt x="4340" y="1109"/>
                  </a:cubicBezTo>
                  <a:cubicBezTo>
                    <a:pt x="4213" y="760"/>
                    <a:pt x="4150" y="570"/>
                    <a:pt x="4023" y="222"/>
                  </a:cubicBezTo>
                  <a:cubicBezTo>
                    <a:pt x="3991" y="95"/>
                    <a:pt x="3643" y="0"/>
                    <a:pt x="3294" y="0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33"/>
            <p:cNvSpPr/>
            <p:nvPr/>
          </p:nvSpPr>
          <p:spPr>
            <a:xfrm>
              <a:off x="5192806" y="325583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634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90" y="570"/>
                    <a:pt x="254" y="760"/>
                    <a:pt x="380" y="1109"/>
                  </a:cubicBezTo>
                  <a:cubicBezTo>
                    <a:pt x="412" y="1235"/>
                    <a:pt x="760" y="1330"/>
                    <a:pt x="1140" y="1330"/>
                  </a:cubicBezTo>
                  <a:lnTo>
                    <a:pt x="3167" y="1330"/>
                  </a:lnTo>
                  <a:cubicBezTo>
                    <a:pt x="3547" y="1330"/>
                    <a:pt x="3801" y="1235"/>
                    <a:pt x="3769" y="1109"/>
                  </a:cubicBezTo>
                  <a:cubicBezTo>
                    <a:pt x="3611" y="760"/>
                    <a:pt x="3547" y="570"/>
                    <a:pt x="3389" y="222"/>
                  </a:cubicBezTo>
                  <a:cubicBezTo>
                    <a:pt x="3325" y="95"/>
                    <a:pt x="2977" y="0"/>
                    <a:pt x="2629" y="0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33"/>
            <p:cNvSpPr/>
            <p:nvPr/>
          </p:nvSpPr>
          <p:spPr>
            <a:xfrm>
              <a:off x="5405354" y="3255839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254" y="570"/>
                    <a:pt x="349" y="760"/>
                    <a:pt x="508" y="1109"/>
                  </a:cubicBezTo>
                  <a:cubicBezTo>
                    <a:pt x="571" y="1235"/>
                    <a:pt x="919" y="1330"/>
                    <a:pt x="1299" y="1330"/>
                  </a:cubicBezTo>
                  <a:lnTo>
                    <a:pt x="3326" y="1330"/>
                  </a:lnTo>
                  <a:cubicBezTo>
                    <a:pt x="3706" y="1330"/>
                    <a:pt x="3959" y="1235"/>
                    <a:pt x="3896" y="1109"/>
                  </a:cubicBezTo>
                  <a:cubicBezTo>
                    <a:pt x="3706" y="760"/>
                    <a:pt x="3611" y="570"/>
                    <a:pt x="3421" y="222"/>
                  </a:cubicBezTo>
                  <a:cubicBezTo>
                    <a:pt x="3326" y="95"/>
                    <a:pt x="2978" y="0"/>
                    <a:pt x="2629" y="0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33"/>
            <p:cNvSpPr/>
            <p:nvPr/>
          </p:nvSpPr>
          <p:spPr>
            <a:xfrm>
              <a:off x="5299080" y="3255839"/>
              <a:ext cx="93649" cy="15209"/>
            </a:xfrm>
            <a:custGeom>
              <a:avLst/>
              <a:gdLst/>
              <a:ahLst/>
              <a:cxnLst/>
              <a:rect l="l" t="t" r="r" b="b"/>
              <a:pathLst>
                <a:path w="3516" h="57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64" y="253"/>
                    <a:pt x="96" y="285"/>
                    <a:pt x="96" y="348"/>
                  </a:cubicBezTo>
                  <a:cubicBezTo>
                    <a:pt x="159" y="443"/>
                    <a:pt x="507" y="570"/>
                    <a:pt x="887" y="570"/>
                  </a:cubicBezTo>
                  <a:lnTo>
                    <a:pt x="2882" y="570"/>
                  </a:lnTo>
                  <a:cubicBezTo>
                    <a:pt x="3262" y="570"/>
                    <a:pt x="3516" y="443"/>
                    <a:pt x="3452" y="348"/>
                  </a:cubicBezTo>
                  <a:cubicBezTo>
                    <a:pt x="3421" y="285"/>
                    <a:pt x="3421" y="253"/>
                    <a:pt x="3389" y="222"/>
                  </a:cubicBezTo>
                  <a:cubicBezTo>
                    <a:pt x="3326" y="95"/>
                    <a:pt x="2977" y="0"/>
                    <a:pt x="2629" y="0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33"/>
            <p:cNvSpPr/>
            <p:nvPr/>
          </p:nvSpPr>
          <p:spPr>
            <a:xfrm>
              <a:off x="5308349" y="3276082"/>
              <a:ext cx="94501" cy="15209"/>
            </a:xfrm>
            <a:custGeom>
              <a:avLst/>
              <a:gdLst/>
              <a:ahLst/>
              <a:cxnLst/>
              <a:rect l="l" t="t" r="r" b="b"/>
              <a:pathLst>
                <a:path w="3548" h="571" extrusionOk="0">
                  <a:moveTo>
                    <a:pt x="634" y="0"/>
                  </a:moveTo>
                  <a:cubicBezTo>
                    <a:pt x="254" y="0"/>
                    <a:pt x="1" y="127"/>
                    <a:pt x="33" y="222"/>
                  </a:cubicBezTo>
                  <a:cubicBezTo>
                    <a:pt x="64" y="285"/>
                    <a:pt x="64" y="285"/>
                    <a:pt x="96" y="349"/>
                  </a:cubicBezTo>
                  <a:cubicBezTo>
                    <a:pt x="159" y="475"/>
                    <a:pt x="508" y="570"/>
                    <a:pt x="856" y="570"/>
                  </a:cubicBezTo>
                  <a:lnTo>
                    <a:pt x="2914" y="570"/>
                  </a:lnTo>
                  <a:cubicBezTo>
                    <a:pt x="3294" y="570"/>
                    <a:pt x="3548" y="475"/>
                    <a:pt x="3485" y="349"/>
                  </a:cubicBezTo>
                  <a:cubicBezTo>
                    <a:pt x="3453" y="285"/>
                    <a:pt x="3453" y="285"/>
                    <a:pt x="3421" y="222"/>
                  </a:cubicBezTo>
                  <a:cubicBezTo>
                    <a:pt x="3358" y="127"/>
                    <a:pt x="3009" y="0"/>
                    <a:pt x="2629" y="0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33"/>
            <p:cNvSpPr/>
            <p:nvPr/>
          </p:nvSpPr>
          <p:spPr>
            <a:xfrm>
              <a:off x="4178066" y="3308976"/>
              <a:ext cx="787863" cy="134986"/>
            </a:xfrm>
            <a:custGeom>
              <a:avLst/>
              <a:gdLst/>
              <a:ahLst/>
              <a:cxnLst/>
              <a:rect l="l" t="t" r="r" b="b"/>
              <a:pathLst>
                <a:path w="29580" h="5068" extrusionOk="0">
                  <a:moveTo>
                    <a:pt x="1425" y="0"/>
                  </a:moveTo>
                  <a:cubicBezTo>
                    <a:pt x="1235" y="0"/>
                    <a:pt x="1045" y="32"/>
                    <a:pt x="1045" y="95"/>
                  </a:cubicBezTo>
                  <a:cubicBezTo>
                    <a:pt x="634" y="2059"/>
                    <a:pt x="412" y="3009"/>
                    <a:pt x="0" y="4941"/>
                  </a:cubicBezTo>
                  <a:cubicBezTo>
                    <a:pt x="0" y="5004"/>
                    <a:pt x="159" y="5067"/>
                    <a:pt x="349" y="5067"/>
                  </a:cubicBezTo>
                  <a:lnTo>
                    <a:pt x="29231" y="5067"/>
                  </a:lnTo>
                  <a:cubicBezTo>
                    <a:pt x="29421" y="5067"/>
                    <a:pt x="29579" y="5004"/>
                    <a:pt x="29579" y="4941"/>
                  </a:cubicBezTo>
                  <a:cubicBezTo>
                    <a:pt x="29168" y="3009"/>
                    <a:pt x="28946" y="2059"/>
                    <a:pt x="28534" y="95"/>
                  </a:cubicBezTo>
                  <a:cubicBezTo>
                    <a:pt x="28534" y="32"/>
                    <a:pt x="28376" y="0"/>
                    <a:pt x="28154" y="0"/>
                  </a:cubicBezTo>
                  <a:lnTo>
                    <a:pt x="142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33"/>
            <p:cNvSpPr/>
            <p:nvPr/>
          </p:nvSpPr>
          <p:spPr>
            <a:xfrm>
              <a:off x="3669418" y="1926460"/>
              <a:ext cx="1805134" cy="1008028"/>
            </a:xfrm>
            <a:custGeom>
              <a:avLst/>
              <a:gdLst/>
              <a:ahLst/>
              <a:cxnLst/>
              <a:rect l="l" t="t" r="r" b="b"/>
              <a:pathLst>
                <a:path w="67773" h="37846" extrusionOk="0">
                  <a:moveTo>
                    <a:pt x="1711" y="1"/>
                  </a:moveTo>
                  <a:cubicBezTo>
                    <a:pt x="793" y="1"/>
                    <a:pt x="1" y="761"/>
                    <a:pt x="1" y="1711"/>
                  </a:cubicBezTo>
                  <a:lnTo>
                    <a:pt x="1" y="36167"/>
                  </a:lnTo>
                  <a:cubicBezTo>
                    <a:pt x="1" y="37085"/>
                    <a:pt x="793" y="37845"/>
                    <a:pt x="1711" y="37845"/>
                  </a:cubicBezTo>
                  <a:lnTo>
                    <a:pt x="66063" y="37845"/>
                  </a:lnTo>
                  <a:cubicBezTo>
                    <a:pt x="66981" y="37845"/>
                    <a:pt x="67773" y="37085"/>
                    <a:pt x="67773" y="36167"/>
                  </a:cubicBezTo>
                  <a:lnTo>
                    <a:pt x="67773" y="1711"/>
                  </a:lnTo>
                  <a:cubicBezTo>
                    <a:pt x="67773" y="761"/>
                    <a:pt x="67013" y="1"/>
                    <a:pt x="66063" y="1"/>
                  </a:cubicBezTo>
                  <a:lnTo>
                    <a:pt x="17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77" name="Google Shape;127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191" y="1390320"/>
            <a:ext cx="722048" cy="722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Picture 4" descr="Picture background">
            <a:extLst>
              <a:ext uri="{FF2B5EF4-FFF2-40B4-BE49-F238E27FC236}">
                <a16:creationId xmlns:a16="http://schemas.microsoft.com/office/drawing/2014/main" id="{77573E66-DD13-6B76-CC34-EE1FEBD8C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654" y="955472"/>
            <a:ext cx="1771692" cy="118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34"/>
          <p:cNvSpPr txBox="1">
            <a:spLocks noGrp="1"/>
          </p:cNvSpPr>
          <p:nvPr>
            <p:ph type="title"/>
          </p:nvPr>
        </p:nvSpPr>
        <p:spPr>
          <a:xfrm>
            <a:off x="390816" y="-6689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6400" dirty="0"/>
              <a:t>Архитектура БД</a:t>
            </a:r>
            <a:endParaRPr sz="6400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5ABED3B0-4D3E-667A-0DBA-5E5B3C1A9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269" y="1120812"/>
            <a:ext cx="4313851" cy="380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35"/>
          <p:cNvSpPr txBox="1">
            <a:spLocks noGrp="1"/>
          </p:cNvSpPr>
          <p:nvPr>
            <p:ph type="title"/>
          </p:nvPr>
        </p:nvSpPr>
        <p:spPr>
          <a:xfrm>
            <a:off x="611250" y="158750"/>
            <a:ext cx="7921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4300" dirty="0"/>
              <a:t>Инструменты    разработки</a:t>
            </a:r>
            <a:endParaRPr sz="4300" dirty="0"/>
          </a:p>
        </p:txBody>
      </p:sp>
      <p:sp>
        <p:nvSpPr>
          <p:cNvPr id="1291" name="Google Shape;1291;p35"/>
          <p:cNvSpPr txBox="1"/>
          <p:nvPr/>
        </p:nvSpPr>
        <p:spPr>
          <a:xfrm>
            <a:off x="932100" y="911675"/>
            <a:ext cx="7166400" cy="25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В качестве системы контроля версий мы используем </a:t>
            </a:r>
            <a:r>
              <a:rPr lang="ru-RU" sz="1800" dirty="0" err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Git</a:t>
            </a:r>
            <a:r>
              <a:rPr lang="ru-RU" sz="1800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, Репозиторий - </a:t>
            </a:r>
            <a:r>
              <a:rPr lang="ru-RU" sz="1800" dirty="0" err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Git</a:t>
            </a:r>
            <a:r>
              <a:rPr lang="en-US" sz="1800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Hub</a:t>
            </a:r>
            <a:r>
              <a:rPr lang="ru-RU" sz="1800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, работа с репозиторием велась в соответствии с </a:t>
            </a:r>
            <a:r>
              <a:rPr lang="ru-RU" sz="1800" dirty="0" err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GitFlow</a:t>
            </a:r>
            <a:r>
              <a:rPr lang="ru-RU" sz="1800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. Мы использовали совместные репозитории для фронта и бэка В качестве </a:t>
            </a:r>
            <a:r>
              <a:rPr lang="ru-RU" sz="1800" dirty="0" err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таск-трекера</a:t>
            </a:r>
            <a:r>
              <a:rPr lang="ru-RU" sz="1800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 мы использовали </a:t>
            </a:r>
            <a:r>
              <a:rPr lang="ru-RU" sz="1800" dirty="0" err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YandexTracker</a:t>
            </a:r>
            <a:r>
              <a:rPr lang="ru-RU" sz="1800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. Проект писался по </a:t>
            </a:r>
            <a:r>
              <a:rPr lang="ru-RU" sz="1800" dirty="0" err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Kanban</a:t>
            </a:r>
            <a:r>
              <a:rPr lang="ru-RU" sz="1800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. В качестве системы контейнеризации мы использовали </a:t>
            </a:r>
            <a:r>
              <a:rPr lang="ru-RU" sz="1800" dirty="0" err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Docker</a:t>
            </a:r>
            <a:r>
              <a:rPr lang="ru-RU" sz="1800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.</a:t>
            </a:r>
            <a:endParaRPr sz="1800" dirty="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5547ABD-33DB-7B80-576B-C210541AD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216" y="2730500"/>
            <a:ext cx="4182534" cy="2413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Frontend</a:t>
            </a:r>
            <a:endParaRPr/>
          </a:p>
        </p:txBody>
      </p:sp>
      <p:sp>
        <p:nvSpPr>
          <p:cNvPr id="1298" name="Google Shape;1298;p36"/>
          <p:cNvSpPr txBox="1"/>
          <p:nvPr/>
        </p:nvSpPr>
        <p:spPr>
          <a:xfrm>
            <a:off x="1283600" y="1478650"/>
            <a:ext cx="7087200" cy="3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ETC…</a:t>
            </a:r>
            <a:endParaRPr sz="1800" dirty="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Backend</a:t>
            </a:r>
            <a:endParaRPr/>
          </a:p>
        </p:txBody>
      </p:sp>
      <p:sp>
        <p:nvSpPr>
          <p:cNvPr id="1304" name="Google Shape;1304;p37"/>
          <p:cNvSpPr txBox="1"/>
          <p:nvPr/>
        </p:nvSpPr>
        <p:spPr>
          <a:xfrm>
            <a:off x="1283600" y="1478650"/>
            <a:ext cx="7087200" cy="3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err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Backend</a:t>
            </a:r>
            <a:r>
              <a:rPr lang="ru-RU" sz="1800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 представляет собой REST API, написанное на языке Python с использованием фреймворка </a:t>
            </a:r>
            <a:r>
              <a:rPr lang="en-US" sz="1800" dirty="0" err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Fastapi</a:t>
            </a:r>
            <a:r>
              <a:rPr lang="ru-RU" sz="1800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. Серверная часть поддерживает CRUD-операции для работы с информацией в базе данных POSTGRESQL, </a:t>
            </a:r>
            <a:r>
              <a:rPr lang="ru-RU" sz="1800" dirty="0" err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token-based</a:t>
            </a:r>
            <a:r>
              <a:rPr lang="ru-RU" sz="1800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 аутентификацию. Есть отдельный </a:t>
            </a:r>
            <a:r>
              <a:rPr lang="ru-RU" sz="1800" dirty="0" err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эндпоинт</a:t>
            </a:r>
            <a:r>
              <a:rPr lang="ru-RU" sz="1800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 для того чтобы генерировать события с помощью </a:t>
            </a:r>
            <a:r>
              <a:rPr lang="en-US" sz="1800" dirty="0" err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GigaChat</a:t>
            </a:r>
            <a:r>
              <a:rPr lang="en-US" sz="1800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 API</a:t>
            </a:r>
            <a:r>
              <a:rPr lang="ru-RU" sz="1800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.</a:t>
            </a:r>
            <a:endParaRPr sz="1800" dirty="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38"/>
          <p:cNvSpPr/>
          <p:nvPr/>
        </p:nvSpPr>
        <p:spPr>
          <a:xfrm rot="4500170">
            <a:off x="4600402" y="7400"/>
            <a:ext cx="5575737" cy="4867271"/>
          </a:xfrm>
          <a:custGeom>
            <a:avLst/>
            <a:gdLst/>
            <a:ahLst/>
            <a:cxnLst/>
            <a:rect l="l" t="t" r="r" b="b"/>
            <a:pathLst>
              <a:path w="45721" h="44028" extrusionOk="0">
                <a:moveTo>
                  <a:pt x="22493" y="0"/>
                </a:moveTo>
                <a:cubicBezTo>
                  <a:pt x="21088" y="0"/>
                  <a:pt x="19696" y="207"/>
                  <a:pt x="18384" y="686"/>
                </a:cubicBezTo>
                <a:cubicBezTo>
                  <a:pt x="16538" y="1365"/>
                  <a:pt x="14788" y="2674"/>
                  <a:pt x="13800" y="4401"/>
                </a:cubicBezTo>
                <a:cubicBezTo>
                  <a:pt x="12502" y="6663"/>
                  <a:pt x="12633" y="9461"/>
                  <a:pt x="11597" y="11842"/>
                </a:cubicBezTo>
                <a:cubicBezTo>
                  <a:pt x="10764" y="13771"/>
                  <a:pt x="8704" y="14926"/>
                  <a:pt x="7073" y="16116"/>
                </a:cubicBezTo>
                <a:cubicBezTo>
                  <a:pt x="4548" y="17962"/>
                  <a:pt x="2048" y="20141"/>
                  <a:pt x="1179" y="23260"/>
                </a:cubicBezTo>
                <a:cubicBezTo>
                  <a:pt x="0" y="27415"/>
                  <a:pt x="346" y="32368"/>
                  <a:pt x="2715" y="36071"/>
                </a:cubicBezTo>
                <a:cubicBezTo>
                  <a:pt x="4489" y="38834"/>
                  <a:pt x="7513" y="39655"/>
                  <a:pt x="10644" y="39715"/>
                </a:cubicBezTo>
                <a:cubicBezTo>
                  <a:pt x="10740" y="39716"/>
                  <a:pt x="10835" y="39717"/>
                  <a:pt x="10932" y="39717"/>
                </a:cubicBezTo>
                <a:cubicBezTo>
                  <a:pt x="12378" y="39717"/>
                  <a:pt x="13967" y="39555"/>
                  <a:pt x="15526" y="39555"/>
                </a:cubicBezTo>
                <a:cubicBezTo>
                  <a:pt x="17089" y="39555"/>
                  <a:pt x="18623" y="39718"/>
                  <a:pt x="19955" y="40369"/>
                </a:cubicBezTo>
                <a:cubicBezTo>
                  <a:pt x="23538" y="42115"/>
                  <a:pt x="27996" y="44028"/>
                  <a:pt x="32241" y="44028"/>
                </a:cubicBezTo>
                <a:cubicBezTo>
                  <a:pt x="33555" y="44028"/>
                  <a:pt x="34848" y="43845"/>
                  <a:pt x="36088" y="43417"/>
                </a:cubicBezTo>
                <a:cubicBezTo>
                  <a:pt x="41505" y="41548"/>
                  <a:pt x="44149" y="37905"/>
                  <a:pt x="44934" y="33178"/>
                </a:cubicBezTo>
                <a:cubicBezTo>
                  <a:pt x="45720" y="28463"/>
                  <a:pt x="43565" y="24534"/>
                  <a:pt x="42875" y="20796"/>
                </a:cubicBezTo>
                <a:cubicBezTo>
                  <a:pt x="42446" y="18438"/>
                  <a:pt x="42160" y="15819"/>
                  <a:pt x="41422" y="13473"/>
                </a:cubicBezTo>
                <a:cubicBezTo>
                  <a:pt x="41148" y="12580"/>
                  <a:pt x="40779" y="11711"/>
                  <a:pt x="40339" y="10890"/>
                </a:cubicBezTo>
                <a:cubicBezTo>
                  <a:pt x="38076" y="6675"/>
                  <a:pt x="34100" y="3496"/>
                  <a:pt x="29766" y="1615"/>
                </a:cubicBezTo>
                <a:cubicBezTo>
                  <a:pt x="27553" y="661"/>
                  <a:pt x="25002" y="0"/>
                  <a:pt x="22493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0" name="Google Shape;1310;p38"/>
          <p:cNvSpPr txBox="1">
            <a:spLocks noGrp="1"/>
          </p:cNvSpPr>
          <p:nvPr>
            <p:ph type="title"/>
          </p:nvPr>
        </p:nvSpPr>
        <p:spPr>
          <a:xfrm>
            <a:off x="759406" y="754055"/>
            <a:ext cx="4212201" cy="10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6400" dirty="0"/>
              <a:t>Результат</a:t>
            </a:r>
            <a:endParaRPr sz="6400" dirty="0"/>
          </a:p>
        </p:txBody>
      </p:sp>
      <p:sp>
        <p:nvSpPr>
          <p:cNvPr id="1311" name="Google Shape;1311;p38"/>
          <p:cNvSpPr txBox="1">
            <a:spLocks noGrp="1"/>
          </p:cNvSpPr>
          <p:nvPr>
            <p:ph type="subTitle" idx="1"/>
          </p:nvPr>
        </p:nvSpPr>
        <p:spPr>
          <a:xfrm>
            <a:off x="832558" y="2156794"/>
            <a:ext cx="7512040" cy="20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800" dirty="0"/>
              <a:t>https://</a:t>
            </a:r>
            <a:r>
              <a:rPr lang="en" sz="2800" dirty="0" err="1"/>
              <a:t>github.com</a:t>
            </a:r>
            <a:r>
              <a:rPr lang="en" sz="2800" dirty="0"/>
              <a:t>/dkutugin3/</a:t>
            </a:r>
            <a:r>
              <a:rPr lang="en" sz="2800" dirty="0" err="1"/>
              <a:t>TootEvent</a:t>
            </a:r>
            <a:endParaRPr sz="2800" dirty="0"/>
          </a:p>
        </p:txBody>
      </p:sp>
      <p:grpSp>
        <p:nvGrpSpPr>
          <p:cNvPr id="1312" name="Google Shape;1312;p38"/>
          <p:cNvGrpSpPr/>
          <p:nvPr/>
        </p:nvGrpSpPr>
        <p:grpSpPr>
          <a:xfrm>
            <a:off x="7875610" y="386631"/>
            <a:ext cx="997823" cy="1575369"/>
            <a:chOff x="7230903" y="4040695"/>
            <a:chExt cx="708279" cy="1118235"/>
          </a:xfrm>
        </p:grpSpPr>
        <p:grpSp>
          <p:nvGrpSpPr>
            <p:cNvPr id="1313" name="Google Shape;1313;p38"/>
            <p:cNvGrpSpPr/>
            <p:nvPr/>
          </p:nvGrpSpPr>
          <p:grpSpPr>
            <a:xfrm>
              <a:off x="7230903" y="4040695"/>
              <a:ext cx="652843" cy="225742"/>
              <a:chOff x="7230903" y="4040695"/>
              <a:chExt cx="652843" cy="225742"/>
            </a:xfrm>
          </p:grpSpPr>
          <p:sp>
            <p:nvSpPr>
              <p:cNvPr id="1314" name="Google Shape;1314;p38"/>
              <p:cNvSpPr/>
              <p:nvPr/>
            </p:nvSpPr>
            <p:spPr>
              <a:xfrm>
                <a:off x="7230903" y="4040695"/>
                <a:ext cx="652843" cy="225742"/>
              </a:xfrm>
              <a:custGeom>
                <a:avLst/>
                <a:gdLst/>
                <a:ahLst/>
                <a:cxnLst/>
                <a:rect l="l" t="t" r="r" b="b"/>
                <a:pathLst>
                  <a:path w="652843" h="225742" extrusionOk="0">
                    <a:moveTo>
                      <a:pt x="619030" y="0"/>
                    </a:moveTo>
                    <a:cubicBezTo>
                      <a:pt x="637705" y="0"/>
                      <a:pt x="652844" y="15139"/>
                      <a:pt x="652844" y="33814"/>
                    </a:cubicBezTo>
                    <a:lnTo>
                      <a:pt x="652844" y="191929"/>
                    </a:lnTo>
                    <a:cubicBezTo>
                      <a:pt x="652844" y="210603"/>
                      <a:pt x="637704" y="225742"/>
                      <a:pt x="619030" y="225742"/>
                    </a:cubicBezTo>
                    <a:lnTo>
                      <a:pt x="33814" y="225742"/>
                    </a:lnTo>
                    <a:cubicBezTo>
                      <a:pt x="15139" y="225742"/>
                      <a:pt x="0" y="210603"/>
                      <a:pt x="0" y="191929"/>
                    </a:cubicBezTo>
                    <a:lnTo>
                      <a:pt x="0" y="33814"/>
                    </a:lnTo>
                    <a:cubicBezTo>
                      <a:pt x="0" y="15139"/>
                      <a:pt x="15139" y="0"/>
                      <a:pt x="33814" y="0"/>
                    </a:cubicBezTo>
                    <a:lnTo>
                      <a:pt x="61903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38"/>
              <p:cNvSpPr/>
              <p:nvPr/>
            </p:nvSpPr>
            <p:spPr>
              <a:xfrm>
                <a:off x="7287577" y="4077081"/>
                <a:ext cx="151161" cy="151161"/>
              </a:xfrm>
              <a:custGeom>
                <a:avLst/>
                <a:gdLst/>
                <a:ahLst/>
                <a:cxnLst/>
                <a:rect l="l" t="t" r="r" b="b"/>
                <a:pathLst>
                  <a:path w="151161" h="151161" extrusionOk="0">
                    <a:moveTo>
                      <a:pt x="0" y="0"/>
                    </a:moveTo>
                    <a:lnTo>
                      <a:pt x="151161" y="0"/>
                    </a:lnTo>
                    <a:lnTo>
                      <a:pt x="151161" y="151162"/>
                    </a:lnTo>
                    <a:lnTo>
                      <a:pt x="0" y="1511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16" name="Google Shape;1316;p38"/>
              <p:cNvGrpSpPr/>
              <p:nvPr/>
            </p:nvGrpSpPr>
            <p:grpSpPr>
              <a:xfrm>
                <a:off x="7487126" y="4081367"/>
                <a:ext cx="332041" cy="142684"/>
                <a:chOff x="7487126" y="4081367"/>
                <a:chExt cx="332041" cy="142684"/>
              </a:xfrm>
            </p:grpSpPr>
            <p:sp>
              <p:nvSpPr>
                <p:cNvPr id="1317" name="Google Shape;1317;p38"/>
                <p:cNvSpPr/>
                <p:nvPr/>
              </p:nvSpPr>
              <p:spPr>
                <a:xfrm>
                  <a:off x="7487126" y="4081367"/>
                  <a:ext cx="332041" cy="20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041" h="20383" extrusionOk="0">
                      <a:moveTo>
                        <a:pt x="0" y="0"/>
                      </a:moveTo>
                      <a:lnTo>
                        <a:pt x="332041" y="0"/>
                      </a:lnTo>
                      <a:lnTo>
                        <a:pt x="332041" y="20384"/>
                      </a:lnTo>
                      <a:lnTo>
                        <a:pt x="0" y="203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8" name="Google Shape;1318;p38"/>
                <p:cNvSpPr/>
                <p:nvPr/>
              </p:nvSpPr>
              <p:spPr>
                <a:xfrm>
                  <a:off x="7487126" y="4122134"/>
                  <a:ext cx="280320" cy="20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320" h="20383" extrusionOk="0">
                      <a:moveTo>
                        <a:pt x="0" y="0"/>
                      </a:moveTo>
                      <a:lnTo>
                        <a:pt x="280321" y="0"/>
                      </a:lnTo>
                      <a:lnTo>
                        <a:pt x="280321" y="20384"/>
                      </a:lnTo>
                      <a:lnTo>
                        <a:pt x="0" y="203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9" name="Google Shape;1319;p38"/>
                <p:cNvSpPr/>
                <p:nvPr/>
              </p:nvSpPr>
              <p:spPr>
                <a:xfrm>
                  <a:off x="7487126" y="4162901"/>
                  <a:ext cx="332041" cy="20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041" h="20383" extrusionOk="0">
                      <a:moveTo>
                        <a:pt x="0" y="0"/>
                      </a:moveTo>
                      <a:lnTo>
                        <a:pt x="332041" y="0"/>
                      </a:lnTo>
                      <a:lnTo>
                        <a:pt x="332041" y="20384"/>
                      </a:lnTo>
                      <a:lnTo>
                        <a:pt x="0" y="203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0" name="Google Shape;1320;p38"/>
                <p:cNvSpPr/>
                <p:nvPr/>
              </p:nvSpPr>
              <p:spPr>
                <a:xfrm>
                  <a:off x="7487126" y="4203668"/>
                  <a:ext cx="171545" cy="20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545" h="20383" extrusionOk="0">
                      <a:moveTo>
                        <a:pt x="0" y="0"/>
                      </a:moveTo>
                      <a:lnTo>
                        <a:pt x="171545" y="0"/>
                      </a:lnTo>
                      <a:lnTo>
                        <a:pt x="171545" y="20384"/>
                      </a:lnTo>
                      <a:lnTo>
                        <a:pt x="0" y="203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321" name="Google Shape;1321;p38"/>
            <p:cNvGrpSpPr/>
            <p:nvPr/>
          </p:nvGrpSpPr>
          <p:grpSpPr>
            <a:xfrm>
              <a:off x="7230903" y="4338161"/>
              <a:ext cx="652843" cy="225742"/>
              <a:chOff x="7230903" y="4338161"/>
              <a:chExt cx="652843" cy="225742"/>
            </a:xfrm>
          </p:grpSpPr>
          <p:sp>
            <p:nvSpPr>
              <p:cNvPr id="1322" name="Google Shape;1322;p38"/>
              <p:cNvSpPr/>
              <p:nvPr/>
            </p:nvSpPr>
            <p:spPr>
              <a:xfrm>
                <a:off x="7230903" y="4338161"/>
                <a:ext cx="652843" cy="225742"/>
              </a:xfrm>
              <a:custGeom>
                <a:avLst/>
                <a:gdLst/>
                <a:ahLst/>
                <a:cxnLst/>
                <a:rect l="l" t="t" r="r" b="b"/>
                <a:pathLst>
                  <a:path w="652843" h="225742" extrusionOk="0">
                    <a:moveTo>
                      <a:pt x="619030" y="0"/>
                    </a:moveTo>
                    <a:cubicBezTo>
                      <a:pt x="637705" y="0"/>
                      <a:pt x="652844" y="15139"/>
                      <a:pt x="652844" y="33814"/>
                    </a:cubicBezTo>
                    <a:lnTo>
                      <a:pt x="652844" y="191929"/>
                    </a:lnTo>
                    <a:cubicBezTo>
                      <a:pt x="652844" y="210604"/>
                      <a:pt x="637704" y="225742"/>
                      <a:pt x="619030" y="225742"/>
                    </a:cubicBezTo>
                    <a:lnTo>
                      <a:pt x="33814" y="225742"/>
                    </a:lnTo>
                    <a:cubicBezTo>
                      <a:pt x="15139" y="225742"/>
                      <a:pt x="0" y="210604"/>
                      <a:pt x="0" y="191929"/>
                    </a:cubicBezTo>
                    <a:lnTo>
                      <a:pt x="0" y="33814"/>
                    </a:lnTo>
                    <a:cubicBezTo>
                      <a:pt x="0" y="15139"/>
                      <a:pt x="15139" y="0"/>
                      <a:pt x="33814" y="0"/>
                    </a:cubicBezTo>
                    <a:lnTo>
                      <a:pt x="61903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38"/>
              <p:cNvSpPr/>
              <p:nvPr/>
            </p:nvSpPr>
            <p:spPr>
              <a:xfrm>
                <a:off x="7287577" y="4374737"/>
                <a:ext cx="151161" cy="151066"/>
              </a:xfrm>
              <a:custGeom>
                <a:avLst/>
                <a:gdLst/>
                <a:ahLst/>
                <a:cxnLst/>
                <a:rect l="l" t="t" r="r" b="b"/>
                <a:pathLst>
                  <a:path w="151161" h="151066" extrusionOk="0">
                    <a:moveTo>
                      <a:pt x="75534" y="151066"/>
                    </a:moveTo>
                    <a:lnTo>
                      <a:pt x="75534" y="151066"/>
                    </a:lnTo>
                    <a:cubicBezTo>
                      <a:pt x="33814" y="151066"/>
                      <a:pt x="0" y="117253"/>
                      <a:pt x="0" y="75533"/>
                    </a:cubicBezTo>
                    <a:lnTo>
                      <a:pt x="0" y="75533"/>
                    </a:lnTo>
                    <a:cubicBezTo>
                      <a:pt x="0" y="33814"/>
                      <a:pt x="33814" y="0"/>
                      <a:pt x="75534" y="0"/>
                    </a:cubicBezTo>
                    <a:lnTo>
                      <a:pt x="75534" y="0"/>
                    </a:lnTo>
                    <a:cubicBezTo>
                      <a:pt x="117253" y="0"/>
                      <a:pt x="151162" y="33814"/>
                      <a:pt x="151162" y="75533"/>
                    </a:cubicBezTo>
                    <a:lnTo>
                      <a:pt x="151162" y="75533"/>
                    </a:lnTo>
                    <a:cubicBezTo>
                      <a:pt x="151162" y="117253"/>
                      <a:pt x="117348" y="151066"/>
                      <a:pt x="75534" y="15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24" name="Google Shape;1324;p38"/>
              <p:cNvGrpSpPr/>
              <p:nvPr/>
            </p:nvGrpSpPr>
            <p:grpSpPr>
              <a:xfrm>
                <a:off x="7487126" y="4378833"/>
                <a:ext cx="332041" cy="142684"/>
                <a:chOff x="7487126" y="4378833"/>
                <a:chExt cx="332041" cy="142684"/>
              </a:xfrm>
            </p:grpSpPr>
            <p:sp>
              <p:nvSpPr>
                <p:cNvPr id="1325" name="Google Shape;1325;p38"/>
                <p:cNvSpPr/>
                <p:nvPr/>
              </p:nvSpPr>
              <p:spPr>
                <a:xfrm>
                  <a:off x="7525512" y="4378833"/>
                  <a:ext cx="293655" cy="20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55" h="20383" extrusionOk="0">
                      <a:moveTo>
                        <a:pt x="0" y="0"/>
                      </a:moveTo>
                      <a:lnTo>
                        <a:pt x="293656" y="0"/>
                      </a:lnTo>
                      <a:lnTo>
                        <a:pt x="293656" y="20384"/>
                      </a:lnTo>
                      <a:lnTo>
                        <a:pt x="0" y="203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6" name="Google Shape;1326;p38"/>
                <p:cNvSpPr/>
                <p:nvPr/>
              </p:nvSpPr>
              <p:spPr>
                <a:xfrm>
                  <a:off x="7487126" y="4419600"/>
                  <a:ext cx="332041" cy="20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041" h="20383" extrusionOk="0">
                      <a:moveTo>
                        <a:pt x="0" y="0"/>
                      </a:moveTo>
                      <a:lnTo>
                        <a:pt x="332041" y="0"/>
                      </a:lnTo>
                      <a:lnTo>
                        <a:pt x="332041" y="20384"/>
                      </a:lnTo>
                      <a:lnTo>
                        <a:pt x="0" y="203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7" name="Google Shape;1327;p38"/>
                <p:cNvSpPr/>
                <p:nvPr/>
              </p:nvSpPr>
              <p:spPr>
                <a:xfrm>
                  <a:off x="7563802" y="4460367"/>
                  <a:ext cx="255365" cy="20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365" h="20383" extrusionOk="0">
                      <a:moveTo>
                        <a:pt x="0" y="0"/>
                      </a:moveTo>
                      <a:lnTo>
                        <a:pt x="255365" y="0"/>
                      </a:lnTo>
                      <a:lnTo>
                        <a:pt x="255365" y="20384"/>
                      </a:lnTo>
                      <a:lnTo>
                        <a:pt x="0" y="203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8" name="Google Shape;1328;p38"/>
                <p:cNvSpPr/>
                <p:nvPr/>
              </p:nvSpPr>
              <p:spPr>
                <a:xfrm>
                  <a:off x="7487126" y="4501134"/>
                  <a:ext cx="171545" cy="20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545" h="20383" extrusionOk="0">
                      <a:moveTo>
                        <a:pt x="0" y="0"/>
                      </a:moveTo>
                      <a:lnTo>
                        <a:pt x="171545" y="0"/>
                      </a:lnTo>
                      <a:lnTo>
                        <a:pt x="171545" y="20384"/>
                      </a:lnTo>
                      <a:lnTo>
                        <a:pt x="0" y="203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329" name="Google Shape;1329;p38"/>
            <p:cNvSpPr/>
            <p:nvPr/>
          </p:nvSpPr>
          <p:spPr>
            <a:xfrm>
              <a:off x="7338250" y="4420804"/>
              <a:ext cx="50734" cy="60632"/>
            </a:xfrm>
            <a:custGeom>
              <a:avLst/>
              <a:gdLst/>
              <a:ahLst/>
              <a:cxnLst/>
              <a:rect l="l" t="t" r="r" b="b"/>
              <a:pathLst>
                <a:path w="50734" h="60632" extrusionOk="0">
                  <a:moveTo>
                    <a:pt x="0" y="4892"/>
                  </a:moveTo>
                  <a:lnTo>
                    <a:pt x="0" y="55851"/>
                  </a:lnTo>
                  <a:cubicBezTo>
                    <a:pt x="0" y="59566"/>
                    <a:pt x="4001" y="61851"/>
                    <a:pt x="7239" y="59947"/>
                  </a:cubicBezTo>
                  <a:lnTo>
                    <a:pt x="48387" y="35562"/>
                  </a:lnTo>
                  <a:cubicBezTo>
                    <a:pt x="51435" y="33753"/>
                    <a:pt x="51531" y="29371"/>
                    <a:pt x="48578" y="27371"/>
                  </a:cubicBezTo>
                  <a:lnTo>
                    <a:pt x="7430" y="796"/>
                  </a:lnTo>
                  <a:cubicBezTo>
                    <a:pt x="4191" y="-1299"/>
                    <a:pt x="0" y="987"/>
                    <a:pt x="0" y="4797"/>
                  </a:cubicBezTo>
                  <a:lnTo>
                    <a:pt x="0" y="489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30" name="Google Shape;1330;p38"/>
            <p:cNvGrpSpPr/>
            <p:nvPr/>
          </p:nvGrpSpPr>
          <p:grpSpPr>
            <a:xfrm>
              <a:off x="7230903" y="4635722"/>
              <a:ext cx="652843" cy="225742"/>
              <a:chOff x="7230903" y="4635722"/>
              <a:chExt cx="652843" cy="225742"/>
            </a:xfrm>
          </p:grpSpPr>
          <p:sp>
            <p:nvSpPr>
              <p:cNvPr id="1331" name="Google Shape;1331;p38"/>
              <p:cNvSpPr/>
              <p:nvPr/>
            </p:nvSpPr>
            <p:spPr>
              <a:xfrm>
                <a:off x="7230903" y="4635722"/>
                <a:ext cx="652843" cy="225742"/>
              </a:xfrm>
              <a:custGeom>
                <a:avLst/>
                <a:gdLst/>
                <a:ahLst/>
                <a:cxnLst/>
                <a:rect l="l" t="t" r="r" b="b"/>
                <a:pathLst>
                  <a:path w="652843" h="225742" extrusionOk="0">
                    <a:moveTo>
                      <a:pt x="619030" y="0"/>
                    </a:moveTo>
                    <a:cubicBezTo>
                      <a:pt x="637705" y="0"/>
                      <a:pt x="652844" y="15139"/>
                      <a:pt x="652844" y="33814"/>
                    </a:cubicBezTo>
                    <a:lnTo>
                      <a:pt x="652844" y="191929"/>
                    </a:lnTo>
                    <a:cubicBezTo>
                      <a:pt x="652844" y="210603"/>
                      <a:pt x="637704" y="225742"/>
                      <a:pt x="619030" y="225742"/>
                    </a:cubicBezTo>
                    <a:lnTo>
                      <a:pt x="33814" y="225742"/>
                    </a:lnTo>
                    <a:cubicBezTo>
                      <a:pt x="15139" y="225742"/>
                      <a:pt x="0" y="210603"/>
                      <a:pt x="0" y="191929"/>
                    </a:cubicBezTo>
                    <a:lnTo>
                      <a:pt x="0" y="33814"/>
                    </a:lnTo>
                    <a:cubicBezTo>
                      <a:pt x="0" y="15139"/>
                      <a:pt x="15139" y="0"/>
                      <a:pt x="33814" y="0"/>
                    </a:cubicBezTo>
                    <a:lnTo>
                      <a:pt x="61903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38"/>
              <p:cNvSpPr/>
              <p:nvPr/>
            </p:nvSpPr>
            <p:spPr>
              <a:xfrm>
                <a:off x="7287577" y="4672107"/>
                <a:ext cx="151161" cy="151161"/>
              </a:xfrm>
              <a:custGeom>
                <a:avLst/>
                <a:gdLst/>
                <a:ahLst/>
                <a:cxnLst/>
                <a:rect l="l" t="t" r="r" b="b"/>
                <a:pathLst>
                  <a:path w="151161" h="151161" extrusionOk="0">
                    <a:moveTo>
                      <a:pt x="0" y="0"/>
                    </a:moveTo>
                    <a:lnTo>
                      <a:pt x="151161" y="0"/>
                    </a:lnTo>
                    <a:lnTo>
                      <a:pt x="151161" y="151162"/>
                    </a:lnTo>
                    <a:lnTo>
                      <a:pt x="0" y="1511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33" name="Google Shape;1333;p38"/>
              <p:cNvGrpSpPr/>
              <p:nvPr/>
            </p:nvGrpSpPr>
            <p:grpSpPr>
              <a:xfrm>
                <a:off x="7487126" y="4676394"/>
                <a:ext cx="332041" cy="142684"/>
                <a:chOff x="7487126" y="4676394"/>
                <a:chExt cx="332041" cy="142684"/>
              </a:xfrm>
            </p:grpSpPr>
            <p:sp>
              <p:nvSpPr>
                <p:cNvPr id="1334" name="Google Shape;1334;p38"/>
                <p:cNvSpPr/>
                <p:nvPr/>
              </p:nvSpPr>
              <p:spPr>
                <a:xfrm>
                  <a:off x="7487126" y="4676394"/>
                  <a:ext cx="332041" cy="20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041" h="20383" extrusionOk="0">
                      <a:moveTo>
                        <a:pt x="0" y="0"/>
                      </a:moveTo>
                      <a:lnTo>
                        <a:pt x="332041" y="0"/>
                      </a:lnTo>
                      <a:lnTo>
                        <a:pt x="332041" y="20384"/>
                      </a:lnTo>
                      <a:lnTo>
                        <a:pt x="0" y="203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5" name="Google Shape;1335;p38"/>
                <p:cNvSpPr/>
                <p:nvPr/>
              </p:nvSpPr>
              <p:spPr>
                <a:xfrm>
                  <a:off x="7487126" y="4717161"/>
                  <a:ext cx="290322" cy="20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322" h="20383" extrusionOk="0">
                      <a:moveTo>
                        <a:pt x="0" y="0"/>
                      </a:moveTo>
                      <a:lnTo>
                        <a:pt x="290322" y="0"/>
                      </a:lnTo>
                      <a:lnTo>
                        <a:pt x="290322" y="20384"/>
                      </a:lnTo>
                      <a:lnTo>
                        <a:pt x="0" y="203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6" name="Google Shape;1336;p38"/>
                <p:cNvSpPr/>
                <p:nvPr/>
              </p:nvSpPr>
              <p:spPr>
                <a:xfrm>
                  <a:off x="7487126" y="4757928"/>
                  <a:ext cx="303942" cy="20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942" h="20383" extrusionOk="0">
                      <a:moveTo>
                        <a:pt x="0" y="0"/>
                      </a:moveTo>
                      <a:lnTo>
                        <a:pt x="303942" y="0"/>
                      </a:lnTo>
                      <a:lnTo>
                        <a:pt x="303942" y="20384"/>
                      </a:lnTo>
                      <a:lnTo>
                        <a:pt x="0" y="203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7" name="Google Shape;1337;p38"/>
                <p:cNvSpPr/>
                <p:nvPr/>
              </p:nvSpPr>
              <p:spPr>
                <a:xfrm>
                  <a:off x="7487126" y="4798695"/>
                  <a:ext cx="171545" cy="20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545" h="20383" extrusionOk="0">
                      <a:moveTo>
                        <a:pt x="0" y="0"/>
                      </a:moveTo>
                      <a:lnTo>
                        <a:pt x="171545" y="0"/>
                      </a:lnTo>
                      <a:lnTo>
                        <a:pt x="171545" y="20384"/>
                      </a:lnTo>
                      <a:lnTo>
                        <a:pt x="0" y="203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338" name="Google Shape;1338;p38"/>
            <p:cNvGrpSpPr/>
            <p:nvPr/>
          </p:nvGrpSpPr>
          <p:grpSpPr>
            <a:xfrm>
              <a:off x="7230903" y="4933188"/>
              <a:ext cx="652843" cy="225742"/>
              <a:chOff x="7230903" y="4933188"/>
              <a:chExt cx="652843" cy="225742"/>
            </a:xfrm>
          </p:grpSpPr>
          <p:grpSp>
            <p:nvGrpSpPr>
              <p:cNvPr id="1339" name="Google Shape;1339;p38"/>
              <p:cNvGrpSpPr/>
              <p:nvPr/>
            </p:nvGrpSpPr>
            <p:grpSpPr>
              <a:xfrm>
                <a:off x="7230903" y="4933188"/>
                <a:ext cx="652843" cy="225742"/>
                <a:chOff x="7230903" y="4933188"/>
                <a:chExt cx="652843" cy="225742"/>
              </a:xfrm>
            </p:grpSpPr>
            <p:sp>
              <p:nvSpPr>
                <p:cNvPr id="1340" name="Google Shape;1340;p38"/>
                <p:cNvSpPr/>
                <p:nvPr/>
              </p:nvSpPr>
              <p:spPr>
                <a:xfrm>
                  <a:off x="7230903" y="4933188"/>
                  <a:ext cx="652843" cy="225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843" h="225742" extrusionOk="0">
                      <a:moveTo>
                        <a:pt x="619030" y="0"/>
                      </a:moveTo>
                      <a:cubicBezTo>
                        <a:pt x="637705" y="0"/>
                        <a:pt x="652844" y="15139"/>
                        <a:pt x="652844" y="33814"/>
                      </a:cubicBezTo>
                      <a:lnTo>
                        <a:pt x="652844" y="191929"/>
                      </a:lnTo>
                      <a:cubicBezTo>
                        <a:pt x="652844" y="210604"/>
                        <a:pt x="637704" y="225742"/>
                        <a:pt x="619030" y="225742"/>
                      </a:cubicBezTo>
                      <a:lnTo>
                        <a:pt x="33814" y="225742"/>
                      </a:lnTo>
                      <a:cubicBezTo>
                        <a:pt x="15139" y="225742"/>
                        <a:pt x="0" y="210604"/>
                        <a:pt x="0" y="191929"/>
                      </a:cubicBezTo>
                      <a:lnTo>
                        <a:pt x="0" y="33814"/>
                      </a:lnTo>
                      <a:cubicBezTo>
                        <a:pt x="0" y="15139"/>
                        <a:pt x="15139" y="0"/>
                        <a:pt x="33814" y="0"/>
                      </a:cubicBezTo>
                      <a:lnTo>
                        <a:pt x="61903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1" name="Google Shape;1341;p38"/>
                <p:cNvSpPr/>
                <p:nvPr/>
              </p:nvSpPr>
              <p:spPr>
                <a:xfrm>
                  <a:off x="7287577" y="4969668"/>
                  <a:ext cx="151161" cy="151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161" h="151161" extrusionOk="0">
                      <a:moveTo>
                        <a:pt x="75534" y="151162"/>
                      </a:moveTo>
                      <a:lnTo>
                        <a:pt x="75534" y="151162"/>
                      </a:lnTo>
                      <a:cubicBezTo>
                        <a:pt x="33814" y="151162"/>
                        <a:pt x="0" y="117348"/>
                        <a:pt x="0" y="75629"/>
                      </a:cubicBezTo>
                      <a:lnTo>
                        <a:pt x="0" y="75629"/>
                      </a:lnTo>
                      <a:cubicBezTo>
                        <a:pt x="0" y="33909"/>
                        <a:pt x="33814" y="0"/>
                        <a:pt x="75534" y="0"/>
                      </a:cubicBezTo>
                      <a:lnTo>
                        <a:pt x="75534" y="0"/>
                      </a:lnTo>
                      <a:cubicBezTo>
                        <a:pt x="117253" y="0"/>
                        <a:pt x="151162" y="33814"/>
                        <a:pt x="151162" y="75533"/>
                      </a:cubicBezTo>
                      <a:lnTo>
                        <a:pt x="151162" y="75533"/>
                      </a:lnTo>
                      <a:cubicBezTo>
                        <a:pt x="151162" y="117253"/>
                        <a:pt x="117348" y="151162"/>
                        <a:pt x="75534" y="15116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342" name="Google Shape;1342;p38"/>
                <p:cNvGrpSpPr/>
                <p:nvPr/>
              </p:nvGrpSpPr>
              <p:grpSpPr>
                <a:xfrm>
                  <a:off x="7487126" y="4973859"/>
                  <a:ext cx="332041" cy="142684"/>
                  <a:chOff x="7487126" y="4973859"/>
                  <a:chExt cx="332041" cy="142684"/>
                </a:xfrm>
              </p:grpSpPr>
              <p:sp>
                <p:nvSpPr>
                  <p:cNvPr id="1343" name="Google Shape;1343;p38"/>
                  <p:cNvSpPr/>
                  <p:nvPr/>
                </p:nvSpPr>
                <p:spPr>
                  <a:xfrm>
                    <a:off x="7506747" y="4973859"/>
                    <a:ext cx="280034" cy="20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034" h="20383" extrusionOk="0">
                        <a:moveTo>
                          <a:pt x="0" y="0"/>
                        </a:moveTo>
                        <a:lnTo>
                          <a:pt x="280035" y="0"/>
                        </a:lnTo>
                        <a:lnTo>
                          <a:pt x="280035" y="20384"/>
                        </a:lnTo>
                        <a:lnTo>
                          <a:pt x="0" y="2038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4" name="Google Shape;1344;p38"/>
                  <p:cNvSpPr/>
                  <p:nvPr/>
                </p:nvSpPr>
                <p:spPr>
                  <a:xfrm>
                    <a:off x="7487126" y="5014626"/>
                    <a:ext cx="205073" cy="20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073" h="20383" extrusionOk="0">
                        <a:moveTo>
                          <a:pt x="0" y="0"/>
                        </a:moveTo>
                        <a:lnTo>
                          <a:pt x="205073" y="0"/>
                        </a:lnTo>
                        <a:lnTo>
                          <a:pt x="205073" y="20384"/>
                        </a:lnTo>
                        <a:lnTo>
                          <a:pt x="0" y="2038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5" name="Google Shape;1345;p38"/>
                  <p:cNvSpPr/>
                  <p:nvPr/>
                </p:nvSpPr>
                <p:spPr>
                  <a:xfrm>
                    <a:off x="7487126" y="5055393"/>
                    <a:ext cx="332041" cy="20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2041" h="20383" extrusionOk="0">
                        <a:moveTo>
                          <a:pt x="0" y="0"/>
                        </a:moveTo>
                        <a:lnTo>
                          <a:pt x="332041" y="0"/>
                        </a:lnTo>
                        <a:lnTo>
                          <a:pt x="332041" y="20384"/>
                        </a:lnTo>
                        <a:lnTo>
                          <a:pt x="0" y="2038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6" name="Google Shape;1346;p38"/>
                  <p:cNvSpPr/>
                  <p:nvPr/>
                </p:nvSpPr>
                <p:spPr>
                  <a:xfrm>
                    <a:off x="7487126" y="5096160"/>
                    <a:ext cx="171545" cy="20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545" h="20383" extrusionOk="0">
                        <a:moveTo>
                          <a:pt x="0" y="0"/>
                        </a:moveTo>
                        <a:lnTo>
                          <a:pt x="171545" y="0"/>
                        </a:lnTo>
                        <a:lnTo>
                          <a:pt x="171545" y="20384"/>
                        </a:lnTo>
                        <a:lnTo>
                          <a:pt x="0" y="2038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347" name="Google Shape;1347;p38"/>
              <p:cNvSpPr/>
              <p:nvPr/>
            </p:nvSpPr>
            <p:spPr>
              <a:xfrm>
                <a:off x="7338250" y="5011639"/>
                <a:ext cx="50734" cy="60632"/>
              </a:xfrm>
              <a:custGeom>
                <a:avLst/>
                <a:gdLst/>
                <a:ahLst/>
                <a:cxnLst/>
                <a:rect l="l" t="t" r="r" b="b"/>
                <a:pathLst>
                  <a:path w="50734" h="60632" extrusionOk="0">
                    <a:moveTo>
                      <a:pt x="0" y="4892"/>
                    </a:moveTo>
                    <a:lnTo>
                      <a:pt x="0" y="55851"/>
                    </a:lnTo>
                    <a:cubicBezTo>
                      <a:pt x="0" y="59566"/>
                      <a:pt x="4001" y="61851"/>
                      <a:pt x="7239" y="59947"/>
                    </a:cubicBezTo>
                    <a:lnTo>
                      <a:pt x="48387" y="35563"/>
                    </a:lnTo>
                    <a:cubicBezTo>
                      <a:pt x="51435" y="33753"/>
                      <a:pt x="51531" y="29371"/>
                      <a:pt x="48578" y="27371"/>
                    </a:cubicBezTo>
                    <a:lnTo>
                      <a:pt x="7430" y="796"/>
                    </a:lnTo>
                    <a:cubicBezTo>
                      <a:pt x="4191" y="-1299"/>
                      <a:pt x="0" y="987"/>
                      <a:pt x="0" y="4797"/>
                    </a:cubicBezTo>
                    <a:lnTo>
                      <a:pt x="0" y="489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8" name="Google Shape;1348;p38"/>
            <p:cNvGrpSpPr/>
            <p:nvPr/>
          </p:nvGrpSpPr>
          <p:grpSpPr>
            <a:xfrm>
              <a:off x="7816120" y="4307395"/>
              <a:ext cx="123062" cy="63817"/>
              <a:chOff x="7816120" y="4307395"/>
              <a:chExt cx="123062" cy="63817"/>
            </a:xfrm>
          </p:grpSpPr>
          <p:sp>
            <p:nvSpPr>
              <p:cNvPr id="1349" name="Google Shape;1349;p38"/>
              <p:cNvSpPr/>
              <p:nvPr/>
            </p:nvSpPr>
            <p:spPr>
              <a:xfrm>
                <a:off x="7816120" y="4307395"/>
                <a:ext cx="123062" cy="63817"/>
              </a:xfrm>
              <a:custGeom>
                <a:avLst/>
                <a:gdLst/>
                <a:ahLst/>
                <a:cxnLst/>
                <a:rect l="l" t="t" r="r" b="b"/>
                <a:pathLst>
                  <a:path w="123062" h="63817" extrusionOk="0">
                    <a:moveTo>
                      <a:pt x="61531" y="63818"/>
                    </a:moveTo>
                    <a:cubicBezTo>
                      <a:pt x="86963" y="63818"/>
                      <a:pt x="109442" y="51245"/>
                      <a:pt x="123063" y="31909"/>
                    </a:cubicBezTo>
                    <a:cubicBezTo>
                      <a:pt x="109442" y="12573"/>
                      <a:pt x="86963" y="0"/>
                      <a:pt x="61531" y="0"/>
                    </a:cubicBezTo>
                    <a:cubicBezTo>
                      <a:pt x="36100" y="0"/>
                      <a:pt x="13621" y="12573"/>
                      <a:pt x="0" y="31909"/>
                    </a:cubicBezTo>
                    <a:cubicBezTo>
                      <a:pt x="13621" y="51245"/>
                      <a:pt x="36100" y="63818"/>
                      <a:pt x="61531" y="6381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0" name="Google Shape;1350;p38"/>
              <p:cNvSpPr/>
              <p:nvPr/>
            </p:nvSpPr>
            <p:spPr>
              <a:xfrm>
                <a:off x="7858029" y="4319682"/>
                <a:ext cx="39242" cy="39243"/>
              </a:xfrm>
              <a:custGeom>
                <a:avLst/>
                <a:gdLst/>
                <a:ahLst/>
                <a:cxnLst/>
                <a:rect l="l" t="t" r="r" b="b"/>
                <a:pathLst>
                  <a:path w="39242" h="39243" extrusionOk="0">
                    <a:moveTo>
                      <a:pt x="39243" y="19622"/>
                    </a:moveTo>
                    <a:cubicBezTo>
                      <a:pt x="39243" y="30458"/>
                      <a:pt x="30458" y="39243"/>
                      <a:pt x="19621" y="39243"/>
                    </a:cubicBezTo>
                    <a:cubicBezTo>
                      <a:pt x="8785" y="39243"/>
                      <a:pt x="0" y="30458"/>
                      <a:pt x="0" y="19622"/>
                    </a:cubicBezTo>
                    <a:cubicBezTo>
                      <a:pt x="0" y="8785"/>
                      <a:pt x="8785" y="0"/>
                      <a:pt x="19621" y="0"/>
                    </a:cubicBezTo>
                    <a:cubicBezTo>
                      <a:pt x="30458" y="0"/>
                      <a:pt x="39243" y="8785"/>
                      <a:pt x="39243" y="196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1" name="Google Shape;1351;p38"/>
            <p:cNvGrpSpPr/>
            <p:nvPr/>
          </p:nvGrpSpPr>
          <p:grpSpPr>
            <a:xfrm>
              <a:off x="7816120" y="4892994"/>
              <a:ext cx="123062" cy="79990"/>
              <a:chOff x="7816120" y="4892994"/>
              <a:chExt cx="123062" cy="79990"/>
            </a:xfrm>
          </p:grpSpPr>
          <p:grpSp>
            <p:nvGrpSpPr>
              <p:cNvPr id="1352" name="Google Shape;1352;p38"/>
              <p:cNvGrpSpPr/>
              <p:nvPr/>
            </p:nvGrpSpPr>
            <p:grpSpPr>
              <a:xfrm>
                <a:off x="7816120" y="4902803"/>
                <a:ext cx="123062" cy="63817"/>
                <a:chOff x="7816120" y="4902803"/>
                <a:chExt cx="123062" cy="63817"/>
              </a:xfrm>
            </p:grpSpPr>
            <p:sp>
              <p:nvSpPr>
                <p:cNvPr id="1353" name="Google Shape;1353;p38"/>
                <p:cNvSpPr/>
                <p:nvPr/>
              </p:nvSpPr>
              <p:spPr>
                <a:xfrm>
                  <a:off x="7816120" y="4902803"/>
                  <a:ext cx="123062" cy="63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062" h="63817" extrusionOk="0">
                      <a:moveTo>
                        <a:pt x="61531" y="63817"/>
                      </a:moveTo>
                      <a:cubicBezTo>
                        <a:pt x="86963" y="63817"/>
                        <a:pt x="109442" y="51244"/>
                        <a:pt x="123063" y="31909"/>
                      </a:cubicBezTo>
                      <a:cubicBezTo>
                        <a:pt x="109442" y="12573"/>
                        <a:pt x="86963" y="0"/>
                        <a:pt x="61531" y="0"/>
                      </a:cubicBezTo>
                      <a:cubicBezTo>
                        <a:pt x="36100" y="0"/>
                        <a:pt x="13621" y="12573"/>
                        <a:pt x="0" y="31909"/>
                      </a:cubicBezTo>
                      <a:cubicBezTo>
                        <a:pt x="13621" y="51244"/>
                        <a:pt x="36100" y="63817"/>
                        <a:pt x="61531" y="6381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4" name="Google Shape;1354;p38"/>
                <p:cNvSpPr/>
                <p:nvPr/>
              </p:nvSpPr>
              <p:spPr>
                <a:xfrm>
                  <a:off x="7858029" y="4915090"/>
                  <a:ext cx="39242" cy="392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242" h="39243" extrusionOk="0">
                      <a:moveTo>
                        <a:pt x="39243" y="19621"/>
                      </a:moveTo>
                      <a:cubicBezTo>
                        <a:pt x="39243" y="30458"/>
                        <a:pt x="30458" y="39243"/>
                        <a:pt x="19621" y="39243"/>
                      </a:cubicBezTo>
                      <a:cubicBezTo>
                        <a:pt x="8785" y="39243"/>
                        <a:pt x="0" y="30458"/>
                        <a:pt x="0" y="19621"/>
                      </a:cubicBezTo>
                      <a:cubicBezTo>
                        <a:pt x="0" y="8785"/>
                        <a:pt x="8785" y="0"/>
                        <a:pt x="19621" y="0"/>
                      </a:cubicBezTo>
                      <a:cubicBezTo>
                        <a:pt x="30458" y="0"/>
                        <a:pt x="39243" y="8785"/>
                        <a:pt x="39243" y="1962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355" name="Google Shape;1355;p38"/>
              <p:cNvSpPr/>
              <p:nvPr/>
            </p:nvSpPr>
            <p:spPr>
              <a:xfrm rot="-2700000">
                <a:off x="7825456" y="4928129"/>
                <a:ext cx="103403" cy="9720"/>
              </a:xfrm>
              <a:custGeom>
                <a:avLst/>
                <a:gdLst/>
                <a:ahLst/>
                <a:cxnLst/>
                <a:rect l="l" t="t" r="r" b="b"/>
                <a:pathLst>
                  <a:path w="103346" h="9715" extrusionOk="0">
                    <a:moveTo>
                      <a:pt x="0" y="0"/>
                    </a:moveTo>
                    <a:lnTo>
                      <a:pt x="103346" y="0"/>
                    </a:lnTo>
                    <a:lnTo>
                      <a:pt x="103346" y="9716"/>
                    </a:lnTo>
                    <a:lnTo>
                      <a:pt x="0" y="97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24"/>
          <p:cNvSpPr txBox="1">
            <a:spLocks noGrp="1"/>
          </p:cNvSpPr>
          <p:nvPr>
            <p:ph type="title"/>
          </p:nvPr>
        </p:nvSpPr>
        <p:spPr>
          <a:xfrm>
            <a:off x="1163702" y="25853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6400"/>
              <a:t>Роли участников команды</a:t>
            </a:r>
            <a:endParaRPr sz="6400"/>
          </a:p>
        </p:txBody>
      </p:sp>
      <p:graphicFrame>
        <p:nvGraphicFramePr>
          <p:cNvPr id="881" name="Google Shape;881;p24"/>
          <p:cNvGraphicFramePr/>
          <p:nvPr>
            <p:extLst>
              <p:ext uri="{D42A27DB-BD31-4B8C-83A1-F6EECF244321}">
                <p14:modId xmlns:p14="http://schemas.microsoft.com/office/powerpoint/2010/main" val="2047271067"/>
              </p:ext>
            </p:extLst>
          </p:nvPr>
        </p:nvGraphicFramePr>
        <p:xfrm>
          <a:off x="702872" y="1367345"/>
          <a:ext cx="7277500" cy="1928425"/>
        </p:xfrm>
        <a:graphic>
          <a:graphicData uri="http://schemas.openxmlformats.org/drawingml/2006/table">
            <a:tbl>
              <a:tblPr>
                <a:noFill/>
                <a:tableStyleId>{900D0434-3036-4D3F-AB74-8E45C59148C1}</a:tableStyleId>
              </a:tblPr>
              <a:tblGrid>
                <a:gridCol w="266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14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ru-RU" sz="1600" b="1" u="sng" strike="noStrike" cap="none" dirty="0">
                          <a:solidFill>
                            <a:schemeClr val="hlink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Кутугин Даниил</a:t>
                      </a:r>
                      <a:endParaRPr sz="1600" b="1" u="sng" strike="noStrike" cap="none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0000" marR="91425" marT="0" marB="0" anchor="ctr">
                    <a:lnL w="19050" cap="flat" cmpd="sng">
                      <a:solidFill>
                        <a:schemeClr val="accent4">
                          <a:alpha val="0"/>
                        </a:schemeClr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>
                          <a:alpha val="0"/>
                        </a:schemeClr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ru-RU" sz="1600" u="none" strike="noStrike" cap="none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Team </a:t>
                      </a:r>
                      <a:r>
                        <a:rPr lang="ru-RU" sz="1600" u="none" strike="noStrike" cap="none" dirty="0" err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lead</a:t>
                      </a:r>
                      <a:r>
                        <a:rPr lang="ru-RU" sz="1600" u="none" strike="noStrike" cap="none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, </a:t>
                      </a:r>
                      <a:r>
                        <a:rPr lang="ru-RU" sz="1600" u="none" strike="noStrike" cap="none" dirty="0" err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backend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0000" marR="91425" marT="0" marB="0" anchor="ctr">
                    <a:lnL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>
                          <a:alpha val="0"/>
                        </a:schemeClr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>
                          <a:alpha val="0"/>
                        </a:schemeClr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ru-RU" sz="1600" b="1" u="sng" strike="noStrike" cap="none" dirty="0">
                          <a:solidFill>
                            <a:schemeClr val="hlink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Гуляев Антон</a:t>
                      </a:r>
                      <a:endParaRPr sz="1600" b="1" u="sng" strike="noStrike" cap="none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0000" marR="91425" marT="0" marB="0" anchor="ctr">
                    <a:lnL w="19050" cap="flat" cmpd="sng">
                      <a:solidFill>
                        <a:schemeClr val="accent4">
                          <a:alpha val="0"/>
                        </a:schemeClr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backend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0000" marR="91425" marT="0" marB="0" anchor="ctr">
                    <a:lnL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>
                          <a:alpha val="0"/>
                        </a:schemeClr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ru-RU" sz="1600" b="1" u="sng" strike="noStrike" cap="none" dirty="0">
                          <a:solidFill>
                            <a:schemeClr val="hlink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Малыхина Софья</a:t>
                      </a:r>
                      <a:endParaRPr sz="1600" b="1" u="sng" strike="noStrike" cap="none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0000" marR="91425" marT="0" marB="0" anchor="ctr">
                    <a:lnL w="19050" cap="flat" cmpd="sng">
                      <a:solidFill>
                        <a:schemeClr val="accent4">
                          <a:alpha val="0"/>
                        </a:schemeClr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ru-RU" sz="1600" u="none" strike="noStrike" cap="none" dirty="0" err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frontend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0000" marR="91425" marT="0" marB="0" anchor="ctr">
                    <a:lnL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>
                          <a:alpha val="0"/>
                        </a:schemeClr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0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ru-RU" sz="1600" b="1" u="sng" strike="noStrike" cap="none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Сухов Артём</a:t>
                      </a:r>
                      <a:endParaRPr sz="1600" b="1" u="sng" strike="noStrike" cap="none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0000" marR="91425" marT="0" marB="0" anchor="ctr">
                    <a:lnL w="19050" cap="flat" cmpd="sng">
                      <a:solidFill>
                        <a:schemeClr val="accent4">
                          <a:alpha val="0"/>
                        </a:schemeClr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frontend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0000" marR="91425" marT="0" marB="0" anchor="ctr">
                    <a:lnL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>
                          <a:alpha val="0"/>
                        </a:schemeClr>
                      </a:solidFill>
                      <a:prstDash val="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dashDot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82" name="Google Shape;882;p24"/>
          <p:cNvSpPr txBox="1"/>
          <p:nvPr/>
        </p:nvSpPr>
        <p:spPr>
          <a:xfrm>
            <a:off x="4172175" y="4089575"/>
            <a:ext cx="3875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35363B"/>
                </a:solidFill>
                <a:latin typeface="Lato"/>
                <a:ea typeface="Lato"/>
                <a:cs typeface="Lato"/>
                <a:sym typeface="Lato"/>
              </a:rPr>
              <a:t>Название команды - “</a:t>
            </a:r>
            <a:r>
              <a:rPr lang="en-US" dirty="0" err="1">
                <a:solidFill>
                  <a:srgbClr val="35363B"/>
                </a:solidFill>
                <a:latin typeface="Lato"/>
                <a:ea typeface="Lato"/>
                <a:cs typeface="Lato"/>
                <a:sym typeface="Lato"/>
              </a:rPr>
              <a:t>TootEvent</a:t>
            </a:r>
            <a:r>
              <a:rPr lang="ru-RU" dirty="0">
                <a:solidFill>
                  <a:srgbClr val="35363B"/>
                </a:solidFill>
                <a:latin typeface="Lato"/>
                <a:ea typeface="Lato"/>
                <a:cs typeface="Lato"/>
                <a:sym typeface="Lato"/>
              </a:rPr>
              <a:t>”</a:t>
            </a:r>
            <a:br>
              <a:rPr lang="ru-RU" dirty="0">
                <a:solidFill>
                  <a:srgbClr val="35363B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ru-RU" dirty="0">
                <a:solidFill>
                  <a:srgbClr val="35363B"/>
                </a:solidFill>
                <a:latin typeface="Lato"/>
                <a:ea typeface="Lato"/>
                <a:cs typeface="Lato"/>
                <a:sym typeface="Lato"/>
              </a:rPr>
              <a:t>М8О-1</a:t>
            </a:r>
            <a:r>
              <a:rPr lang="en-US" dirty="0">
                <a:solidFill>
                  <a:srgbClr val="35363B"/>
                </a:solidFill>
                <a:latin typeface="Lato"/>
                <a:ea typeface="Lato"/>
                <a:cs typeface="Lato"/>
                <a:sym typeface="Lato"/>
              </a:rPr>
              <a:t>13</a:t>
            </a:r>
            <a:r>
              <a:rPr lang="ru-RU" dirty="0">
                <a:solidFill>
                  <a:srgbClr val="35363B"/>
                </a:solidFill>
                <a:latin typeface="Lato"/>
                <a:ea typeface="Lato"/>
                <a:cs typeface="Lato"/>
                <a:sym typeface="Lato"/>
              </a:rPr>
              <a:t>Б-23</a:t>
            </a:r>
            <a:endParaRPr dirty="0">
              <a:solidFill>
                <a:srgbClr val="35363B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883" name="Google Shape;883;p24"/>
          <p:cNvGrpSpPr/>
          <p:nvPr/>
        </p:nvGrpSpPr>
        <p:grpSpPr>
          <a:xfrm>
            <a:off x="318983" y="511795"/>
            <a:ext cx="707841" cy="718318"/>
            <a:chOff x="1303537" y="1502716"/>
            <a:chExt cx="362939" cy="362677"/>
          </a:xfrm>
        </p:grpSpPr>
        <p:sp>
          <p:nvSpPr>
            <p:cNvPr id="884" name="Google Shape;884;p24"/>
            <p:cNvSpPr/>
            <p:nvPr/>
          </p:nvSpPr>
          <p:spPr>
            <a:xfrm>
              <a:off x="1426697" y="1695727"/>
              <a:ext cx="116883" cy="99552"/>
            </a:xfrm>
            <a:custGeom>
              <a:avLst/>
              <a:gdLst/>
              <a:ahLst/>
              <a:cxnLst/>
              <a:rect l="l" t="t" r="r" b="b"/>
              <a:pathLst>
                <a:path w="4451" h="3791" extrusionOk="0">
                  <a:moveTo>
                    <a:pt x="1560" y="0"/>
                  </a:moveTo>
                  <a:lnTo>
                    <a:pt x="1560" y="297"/>
                  </a:lnTo>
                  <a:cubicBezTo>
                    <a:pt x="1560" y="383"/>
                    <a:pt x="1503" y="469"/>
                    <a:pt x="1426" y="507"/>
                  </a:cubicBezTo>
                  <a:lnTo>
                    <a:pt x="402" y="938"/>
                  </a:lnTo>
                  <a:cubicBezTo>
                    <a:pt x="154" y="1043"/>
                    <a:pt x="0" y="1283"/>
                    <a:pt x="0" y="1551"/>
                  </a:cubicBezTo>
                  <a:lnTo>
                    <a:pt x="0" y="3790"/>
                  </a:lnTo>
                  <a:lnTo>
                    <a:pt x="4451" y="3790"/>
                  </a:lnTo>
                  <a:lnTo>
                    <a:pt x="4451" y="1551"/>
                  </a:lnTo>
                  <a:cubicBezTo>
                    <a:pt x="4451" y="1283"/>
                    <a:pt x="4297" y="1043"/>
                    <a:pt x="4049" y="938"/>
                  </a:cubicBezTo>
                  <a:lnTo>
                    <a:pt x="3034" y="507"/>
                  </a:lnTo>
                  <a:cubicBezTo>
                    <a:pt x="2948" y="469"/>
                    <a:pt x="2891" y="383"/>
                    <a:pt x="2891" y="297"/>
                  </a:cubicBezTo>
                  <a:lnTo>
                    <a:pt x="2891" y="0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24"/>
            <p:cNvSpPr/>
            <p:nvPr/>
          </p:nvSpPr>
          <p:spPr>
            <a:xfrm>
              <a:off x="1464643" y="1695727"/>
              <a:ext cx="40992" cy="17620"/>
            </a:xfrm>
            <a:custGeom>
              <a:avLst/>
              <a:gdLst/>
              <a:ahLst/>
              <a:cxnLst/>
              <a:rect l="l" t="t" r="r" b="b"/>
              <a:pathLst>
                <a:path w="1561" h="671" extrusionOk="0">
                  <a:moveTo>
                    <a:pt x="115" y="0"/>
                  </a:moveTo>
                  <a:lnTo>
                    <a:pt x="115" y="297"/>
                  </a:lnTo>
                  <a:cubicBezTo>
                    <a:pt x="115" y="373"/>
                    <a:pt x="68" y="450"/>
                    <a:pt x="1" y="488"/>
                  </a:cubicBezTo>
                  <a:cubicBezTo>
                    <a:pt x="249" y="603"/>
                    <a:pt x="508" y="670"/>
                    <a:pt x="785" y="670"/>
                  </a:cubicBezTo>
                  <a:cubicBezTo>
                    <a:pt x="1053" y="670"/>
                    <a:pt x="1312" y="603"/>
                    <a:pt x="1560" y="488"/>
                  </a:cubicBezTo>
                  <a:cubicBezTo>
                    <a:pt x="1493" y="450"/>
                    <a:pt x="1446" y="373"/>
                    <a:pt x="1446" y="297"/>
                  </a:cubicBezTo>
                  <a:lnTo>
                    <a:pt x="1446" y="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99A8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24"/>
            <p:cNvSpPr/>
            <p:nvPr/>
          </p:nvSpPr>
          <p:spPr>
            <a:xfrm>
              <a:off x="1426697" y="1710538"/>
              <a:ext cx="116883" cy="84741"/>
            </a:xfrm>
            <a:custGeom>
              <a:avLst/>
              <a:gdLst/>
              <a:ahLst/>
              <a:cxnLst/>
              <a:rect l="l" t="t" r="r" b="b"/>
              <a:pathLst>
                <a:path w="4451" h="3227" extrusionOk="0">
                  <a:moveTo>
                    <a:pt x="1273" y="1"/>
                  </a:moveTo>
                  <a:lnTo>
                    <a:pt x="402" y="374"/>
                  </a:lnTo>
                  <a:cubicBezTo>
                    <a:pt x="154" y="479"/>
                    <a:pt x="0" y="719"/>
                    <a:pt x="0" y="987"/>
                  </a:cubicBezTo>
                  <a:lnTo>
                    <a:pt x="0" y="3226"/>
                  </a:lnTo>
                  <a:lnTo>
                    <a:pt x="4451" y="3226"/>
                  </a:lnTo>
                  <a:lnTo>
                    <a:pt x="4451" y="987"/>
                  </a:lnTo>
                  <a:cubicBezTo>
                    <a:pt x="4451" y="719"/>
                    <a:pt x="4297" y="479"/>
                    <a:pt x="4049" y="374"/>
                  </a:cubicBezTo>
                  <a:lnTo>
                    <a:pt x="3178" y="1"/>
                  </a:lnTo>
                  <a:cubicBezTo>
                    <a:pt x="2962" y="365"/>
                    <a:pt x="2594" y="546"/>
                    <a:pt x="2226" y="546"/>
                  </a:cubicBezTo>
                  <a:cubicBezTo>
                    <a:pt x="1857" y="546"/>
                    <a:pt x="1489" y="365"/>
                    <a:pt x="1273" y="1"/>
                  </a:cubicBezTo>
                  <a:close/>
                </a:path>
              </a:pathLst>
            </a:custGeom>
            <a:solidFill>
              <a:srgbClr val="CED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24"/>
            <p:cNvSpPr/>
            <p:nvPr/>
          </p:nvSpPr>
          <p:spPr>
            <a:xfrm>
              <a:off x="1444291" y="1613796"/>
              <a:ext cx="29437" cy="64363"/>
            </a:xfrm>
            <a:custGeom>
              <a:avLst/>
              <a:gdLst/>
              <a:ahLst/>
              <a:cxnLst/>
              <a:rect l="l" t="t" r="r" b="b"/>
              <a:pathLst>
                <a:path w="1121" h="2451" extrusionOk="0">
                  <a:moveTo>
                    <a:pt x="670" y="0"/>
                  </a:moveTo>
                  <a:cubicBezTo>
                    <a:pt x="297" y="0"/>
                    <a:pt x="0" y="297"/>
                    <a:pt x="0" y="670"/>
                  </a:cubicBezTo>
                  <a:lnTo>
                    <a:pt x="0" y="823"/>
                  </a:lnTo>
                  <a:cubicBezTo>
                    <a:pt x="0" y="1015"/>
                    <a:pt x="29" y="1206"/>
                    <a:pt x="86" y="1388"/>
                  </a:cubicBezTo>
                  <a:lnTo>
                    <a:pt x="450" y="2450"/>
                  </a:lnTo>
                  <a:lnTo>
                    <a:pt x="1120" y="2450"/>
                  </a:lnTo>
                  <a:lnTo>
                    <a:pt x="1120" y="0"/>
                  </a:lnTo>
                  <a:lnTo>
                    <a:pt x="670" y="0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24"/>
            <p:cNvSpPr/>
            <p:nvPr/>
          </p:nvSpPr>
          <p:spPr>
            <a:xfrm>
              <a:off x="1456108" y="1608019"/>
              <a:ext cx="69878" cy="70140"/>
            </a:xfrm>
            <a:custGeom>
              <a:avLst/>
              <a:gdLst/>
              <a:ahLst/>
              <a:cxnLst/>
              <a:rect l="l" t="t" r="r" b="b"/>
              <a:pathLst>
                <a:path w="2661" h="2671" extrusionOk="0">
                  <a:moveTo>
                    <a:pt x="660" y="0"/>
                  </a:moveTo>
                  <a:cubicBezTo>
                    <a:pt x="297" y="0"/>
                    <a:pt x="0" y="297"/>
                    <a:pt x="0" y="670"/>
                  </a:cubicBezTo>
                  <a:cubicBezTo>
                    <a:pt x="0" y="909"/>
                    <a:pt x="192" y="1110"/>
                    <a:pt x="440" y="1110"/>
                  </a:cubicBezTo>
                  <a:lnTo>
                    <a:pt x="2220" y="2670"/>
                  </a:lnTo>
                  <a:lnTo>
                    <a:pt x="2594" y="1350"/>
                  </a:lnTo>
                  <a:cubicBezTo>
                    <a:pt x="2642" y="1196"/>
                    <a:pt x="2661" y="1034"/>
                    <a:pt x="2661" y="862"/>
                  </a:cubicBezTo>
                  <a:lnTo>
                    <a:pt x="2661" y="450"/>
                  </a:lnTo>
                  <a:cubicBezTo>
                    <a:pt x="2661" y="201"/>
                    <a:pt x="2469" y="0"/>
                    <a:pt x="2220" y="0"/>
                  </a:cubicBezTo>
                  <a:lnTo>
                    <a:pt x="660" y="0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24"/>
            <p:cNvSpPr/>
            <p:nvPr/>
          </p:nvSpPr>
          <p:spPr>
            <a:xfrm>
              <a:off x="1450068" y="1637168"/>
              <a:ext cx="70140" cy="64363"/>
            </a:xfrm>
            <a:custGeom>
              <a:avLst/>
              <a:gdLst/>
              <a:ahLst/>
              <a:cxnLst/>
              <a:rect l="l" t="t" r="r" b="b"/>
              <a:pathLst>
                <a:path w="2671" h="2451" extrusionOk="0">
                  <a:moveTo>
                    <a:pt x="862" y="0"/>
                  </a:moveTo>
                  <a:cubicBezTo>
                    <a:pt x="737" y="0"/>
                    <a:pt x="623" y="48"/>
                    <a:pt x="536" y="134"/>
                  </a:cubicBezTo>
                  <a:lnTo>
                    <a:pt x="134" y="536"/>
                  </a:lnTo>
                  <a:cubicBezTo>
                    <a:pt x="48" y="622"/>
                    <a:pt x="0" y="737"/>
                    <a:pt x="0" y="852"/>
                  </a:cubicBezTo>
                  <a:lnTo>
                    <a:pt x="0" y="1120"/>
                  </a:lnTo>
                  <a:cubicBezTo>
                    <a:pt x="0" y="1857"/>
                    <a:pt x="594" y="2450"/>
                    <a:pt x="1340" y="2450"/>
                  </a:cubicBezTo>
                  <a:cubicBezTo>
                    <a:pt x="2077" y="2450"/>
                    <a:pt x="2671" y="1857"/>
                    <a:pt x="2671" y="1120"/>
                  </a:cubicBezTo>
                  <a:lnTo>
                    <a:pt x="2671" y="833"/>
                  </a:lnTo>
                  <a:cubicBezTo>
                    <a:pt x="2671" y="718"/>
                    <a:pt x="2623" y="603"/>
                    <a:pt x="2546" y="517"/>
                  </a:cubicBezTo>
                  <a:cubicBezTo>
                    <a:pt x="2202" y="182"/>
                    <a:pt x="1580" y="29"/>
                    <a:pt x="862" y="0"/>
                  </a:cubicBezTo>
                  <a:close/>
                </a:path>
              </a:pathLst>
            </a:custGeom>
            <a:solidFill>
              <a:srgbClr val="BBC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24"/>
            <p:cNvSpPr/>
            <p:nvPr/>
          </p:nvSpPr>
          <p:spPr>
            <a:xfrm>
              <a:off x="1450068" y="1637168"/>
              <a:ext cx="70140" cy="63103"/>
            </a:xfrm>
            <a:custGeom>
              <a:avLst/>
              <a:gdLst/>
              <a:ahLst/>
              <a:cxnLst/>
              <a:rect l="l" t="t" r="r" b="b"/>
              <a:pathLst>
                <a:path w="2671" h="2403" extrusionOk="0">
                  <a:moveTo>
                    <a:pt x="862" y="0"/>
                  </a:moveTo>
                  <a:cubicBezTo>
                    <a:pt x="737" y="0"/>
                    <a:pt x="623" y="48"/>
                    <a:pt x="536" y="134"/>
                  </a:cubicBezTo>
                  <a:lnTo>
                    <a:pt x="134" y="536"/>
                  </a:lnTo>
                  <a:cubicBezTo>
                    <a:pt x="48" y="622"/>
                    <a:pt x="0" y="737"/>
                    <a:pt x="0" y="852"/>
                  </a:cubicBezTo>
                  <a:lnTo>
                    <a:pt x="0" y="1120"/>
                  </a:lnTo>
                  <a:cubicBezTo>
                    <a:pt x="0" y="1713"/>
                    <a:pt x="393" y="2230"/>
                    <a:pt x="967" y="2402"/>
                  </a:cubicBezTo>
                  <a:cubicBezTo>
                    <a:pt x="776" y="2163"/>
                    <a:pt x="670" y="1867"/>
                    <a:pt x="670" y="1560"/>
                  </a:cubicBezTo>
                  <a:lnTo>
                    <a:pt x="670" y="910"/>
                  </a:lnTo>
                  <a:cubicBezTo>
                    <a:pt x="670" y="663"/>
                    <a:pt x="863" y="468"/>
                    <a:pt x="1105" y="468"/>
                  </a:cubicBezTo>
                  <a:cubicBezTo>
                    <a:pt x="1117" y="468"/>
                    <a:pt x="1128" y="468"/>
                    <a:pt x="1139" y="469"/>
                  </a:cubicBezTo>
                  <a:cubicBezTo>
                    <a:pt x="1589" y="498"/>
                    <a:pt x="2259" y="565"/>
                    <a:pt x="2671" y="766"/>
                  </a:cubicBezTo>
                  <a:cubicBezTo>
                    <a:pt x="2651" y="670"/>
                    <a:pt x="2613" y="584"/>
                    <a:pt x="2546" y="517"/>
                  </a:cubicBezTo>
                  <a:cubicBezTo>
                    <a:pt x="2202" y="182"/>
                    <a:pt x="1570" y="29"/>
                    <a:pt x="862" y="0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24"/>
            <p:cNvSpPr/>
            <p:nvPr/>
          </p:nvSpPr>
          <p:spPr>
            <a:xfrm>
              <a:off x="1426697" y="1725638"/>
              <a:ext cx="23398" cy="69642"/>
            </a:xfrm>
            <a:custGeom>
              <a:avLst/>
              <a:gdLst/>
              <a:ahLst/>
              <a:cxnLst/>
              <a:rect l="l" t="t" r="r" b="b"/>
              <a:pathLst>
                <a:path w="891" h="2652" extrusionOk="0">
                  <a:moveTo>
                    <a:pt x="154" y="0"/>
                  </a:moveTo>
                  <a:cubicBezTo>
                    <a:pt x="48" y="115"/>
                    <a:pt x="0" y="258"/>
                    <a:pt x="0" y="412"/>
                  </a:cubicBezTo>
                  <a:lnTo>
                    <a:pt x="0" y="2651"/>
                  </a:lnTo>
                  <a:lnTo>
                    <a:pt x="890" y="2651"/>
                  </a:lnTo>
                  <a:lnTo>
                    <a:pt x="890" y="1015"/>
                  </a:lnTo>
                  <a:cubicBezTo>
                    <a:pt x="890" y="833"/>
                    <a:pt x="823" y="670"/>
                    <a:pt x="699" y="546"/>
                  </a:cubicBezTo>
                  <a:lnTo>
                    <a:pt x="154" y="0"/>
                  </a:lnTo>
                  <a:close/>
                </a:path>
              </a:pathLst>
            </a:custGeom>
            <a:solidFill>
              <a:srgbClr val="A9B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24"/>
            <p:cNvSpPr/>
            <p:nvPr/>
          </p:nvSpPr>
          <p:spPr>
            <a:xfrm>
              <a:off x="1520182" y="1725638"/>
              <a:ext cx="23398" cy="69642"/>
            </a:xfrm>
            <a:custGeom>
              <a:avLst/>
              <a:gdLst/>
              <a:ahLst/>
              <a:cxnLst/>
              <a:rect l="l" t="t" r="r" b="b"/>
              <a:pathLst>
                <a:path w="891" h="2652" extrusionOk="0">
                  <a:moveTo>
                    <a:pt x="747" y="0"/>
                  </a:moveTo>
                  <a:lnTo>
                    <a:pt x="202" y="546"/>
                  </a:lnTo>
                  <a:cubicBezTo>
                    <a:pt x="77" y="670"/>
                    <a:pt x="1" y="833"/>
                    <a:pt x="1" y="1015"/>
                  </a:cubicBezTo>
                  <a:lnTo>
                    <a:pt x="1" y="2651"/>
                  </a:lnTo>
                  <a:lnTo>
                    <a:pt x="891" y="2651"/>
                  </a:lnTo>
                  <a:lnTo>
                    <a:pt x="891" y="412"/>
                  </a:lnTo>
                  <a:cubicBezTo>
                    <a:pt x="891" y="258"/>
                    <a:pt x="843" y="115"/>
                    <a:pt x="747" y="0"/>
                  </a:cubicBezTo>
                  <a:close/>
                </a:path>
              </a:pathLst>
            </a:custGeom>
            <a:solidFill>
              <a:srgbClr val="A9B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24"/>
            <p:cNvSpPr/>
            <p:nvPr/>
          </p:nvSpPr>
          <p:spPr>
            <a:xfrm>
              <a:off x="1303537" y="1502716"/>
              <a:ext cx="362939" cy="362677"/>
            </a:xfrm>
            <a:custGeom>
              <a:avLst/>
              <a:gdLst/>
              <a:ahLst/>
              <a:cxnLst/>
              <a:rect l="l" t="t" r="r" b="b"/>
              <a:pathLst>
                <a:path w="13821" h="13811" extrusionOk="0">
                  <a:moveTo>
                    <a:pt x="6920" y="2677"/>
                  </a:moveTo>
                  <a:cubicBezTo>
                    <a:pt x="7464" y="2677"/>
                    <a:pt x="8013" y="2781"/>
                    <a:pt x="8538" y="2996"/>
                  </a:cubicBezTo>
                  <a:cubicBezTo>
                    <a:pt x="10117" y="3656"/>
                    <a:pt x="11150" y="5197"/>
                    <a:pt x="11150" y="6910"/>
                  </a:cubicBezTo>
                  <a:cubicBezTo>
                    <a:pt x="11150" y="9245"/>
                    <a:pt x="9255" y="11140"/>
                    <a:pt x="6920" y="11140"/>
                  </a:cubicBezTo>
                  <a:cubicBezTo>
                    <a:pt x="5207" y="11140"/>
                    <a:pt x="3657" y="10106"/>
                    <a:pt x="3006" y="8527"/>
                  </a:cubicBezTo>
                  <a:cubicBezTo>
                    <a:pt x="2355" y="6948"/>
                    <a:pt x="2709" y="5130"/>
                    <a:pt x="3925" y="3915"/>
                  </a:cubicBezTo>
                  <a:cubicBezTo>
                    <a:pt x="4733" y="3107"/>
                    <a:pt x="5816" y="2677"/>
                    <a:pt x="6920" y="2677"/>
                  </a:cubicBezTo>
                  <a:close/>
                  <a:moveTo>
                    <a:pt x="6021" y="0"/>
                  </a:moveTo>
                  <a:cubicBezTo>
                    <a:pt x="5906" y="0"/>
                    <a:pt x="5801" y="106"/>
                    <a:pt x="5810" y="220"/>
                  </a:cubicBezTo>
                  <a:lnTo>
                    <a:pt x="5810" y="823"/>
                  </a:lnTo>
                  <a:cubicBezTo>
                    <a:pt x="5801" y="929"/>
                    <a:pt x="5734" y="1015"/>
                    <a:pt x="5628" y="1034"/>
                  </a:cubicBezTo>
                  <a:cubicBezTo>
                    <a:pt x="4939" y="1187"/>
                    <a:pt x="4279" y="1465"/>
                    <a:pt x="3676" y="1847"/>
                  </a:cubicBezTo>
                  <a:cubicBezTo>
                    <a:pt x="3639" y="1872"/>
                    <a:pt x="3597" y="1884"/>
                    <a:pt x="3555" y="1884"/>
                  </a:cubicBezTo>
                  <a:cubicBezTo>
                    <a:pt x="3498" y="1884"/>
                    <a:pt x="3442" y="1862"/>
                    <a:pt x="3398" y="1819"/>
                  </a:cubicBezTo>
                  <a:lnTo>
                    <a:pt x="2977" y="1398"/>
                  </a:lnTo>
                  <a:cubicBezTo>
                    <a:pt x="2934" y="1354"/>
                    <a:pt x="2879" y="1333"/>
                    <a:pt x="2824" y="1333"/>
                  </a:cubicBezTo>
                  <a:cubicBezTo>
                    <a:pt x="2769" y="1333"/>
                    <a:pt x="2714" y="1354"/>
                    <a:pt x="2671" y="1398"/>
                  </a:cubicBezTo>
                  <a:lnTo>
                    <a:pt x="1408" y="2651"/>
                  </a:lnTo>
                  <a:cubicBezTo>
                    <a:pt x="1322" y="2737"/>
                    <a:pt x="1322" y="2871"/>
                    <a:pt x="1408" y="2957"/>
                  </a:cubicBezTo>
                  <a:lnTo>
                    <a:pt x="1819" y="3379"/>
                  </a:lnTo>
                  <a:cubicBezTo>
                    <a:pt x="1896" y="3455"/>
                    <a:pt x="1905" y="3570"/>
                    <a:pt x="1848" y="3656"/>
                  </a:cubicBezTo>
                  <a:cubicBezTo>
                    <a:pt x="1465" y="4259"/>
                    <a:pt x="1197" y="4919"/>
                    <a:pt x="1044" y="5608"/>
                  </a:cubicBezTo>
                  <a:cubicBezTo>
                    <a:pt x="1025" y="5714"/>
                    <a:pt x="929" y="5781"/>
                    <a:pt x="824" y="5790"/>
                  </a:cubicBezTo>
                  <a:lnTo>
                    <a:pt x="231" y="5790"/>
                  </a:lnTo>
                  <a:cubicBezTo>
                    <a:pt x="106" y="5790"/>
                    <a:pt x="1" y="5886"/>
                    <a:pt x="1" y="6010"/>
                  </a:cubicBezTo>
                  <a:lnTo>
                    <a:pt x="1" y="7790"/>
                  </a:lnTo>
                  <a:cubicBezTo>
                    <a:pt x="1" y="7915"/>
                    <a:pt x="106" y="8011"/>
                    <a:pt x="231" y="8011"/>
                  </a:cubicBezTo>
                  <a:lnTo>
                    <a:pt x="824" y="8011"/>
                  </a:lnTo>
                  <a:cubicBezTo>
                    <a:pt x="929" y="8011"/>
                    <a:pt x="1025" y="8087"/>
                    <a:pt x="1044" y="8192"/>
                  </a:cubicBezTo>
                  <a:cubicBezTo>
                    <a:pt x="1197" y="8881"/>
                    <a:pt x="1465" y="9542"/>
                    <a:pt x="1848" y="10145"/>
                  </a:cubicBezTo>
                  <a:cubicBezTo>
                    <a:pt x="1905" y="10231"/>
                    <a:pt x="1896" y="10346"/>
                    <a:pt x="1819" y="10422"/>
                  </a:cubicBezTo>
                  <a:lnTo>
                    <a:pt x="1398" y="10843"/>
                  </a:lnTo>
                  <a:cubicBezTo>
                    <a:pt x="1312" y="10930"/>
                    <a:pt x="1312" y="11073"/>
                    <a:pt x="1398" y="11159"/>
                  </a:cubicBezTo>
                  <a:lnTo>
                    <a:pt x="2662" y="12413"/>
                  </a:lnTo>
                  <a:cubicBezTo>
                    <a:pt x="2705" y="12456"/>
                    <a:pt x="2762" y="12477"/>
                    <a:pt x="2819" y="12477"/>
                  </a:cubicBezTo>
                  <a:cubicBezTo>
                    <a:pt x="2877" y="12477"/>
                    <a:pt x="2934" y="12456"/>
                    <a:pt x="2977" y="12413"/>
                  </a:cubicBezTo>
                  <a:lnTo>
                    <a:pt x="3398" y="12001"/>
                  </a:lnTo>
                  <a:cubicBezTo>
                    <a:pt x="3442" y="11958"/>
                    <a:pt x="3498" y="11936"/>
                    <a:pt x="3555" y="11936"/>
                  </a:cubicBezTo>
                  <a:cubicBezTo>
                    <a:pt x="3597" y="11936"/>
                    <a:pt x="3639" y="11948"/>
                    <a:pt x="3676" y="11973"/>
                  </a:cubicBezTo>
                  <a:cubicBezTo>
                    <a:pt x="4269" y="12355"/>
                    <a:pt x="4930" y="12623"/>
                    <a:pt x="5628" y="12777"/>
                  </a:cubicBezTo>
                  <a:cubicBezTo>
                    <a:pt x="5724" y="12796"/>
                    <a:pt x="5801" y="12891"/>
                    <a:pt x="5801" y="12997"/>
                  </a:cubicBezTo>
                  <a:lnTo>
                    <a:pt x="5801" y="13590"/>
                  </a:lnTo>
                  <a:cubicBezTo>
                    <a:pt x="5801" y="13714"/>
                    <a:pt x="5906" y="13810"/>
                    <a:pt x="6021" y="13810"/>
                  </a:cubicBezTo>
                  <a:lnTo>
                    <a:pt x="7810" y="13810"/>
                  </a:lnTo>
                  <a:cubicBezTo>
                    <a:pt x="7925" y="13810"/>
                    <a:pt x="8030" y="13714"/>
                    <a:pt x="8030" y="13590"/>
                  </a:cubicBezTo>
                  <a:lnTo>
                    <a:pt x="8030" y="12997"/>
                  </a:lnTo>
                  <a:cubicBezTo>
                    <a:pt x="8030" y="12891"/>
                    <a:pt x="8107" y="12796"/>
                    <a:pt x="8203" y="12777"/>
                  </a:cubicBezTo>
                  <a:cubicBezTo>
                    <a:pt x="8901" y="12623"/>
                    <a:pt x="9562" y="12355"/>
                    <a:pt x="10155" y="11973"/>
                  </a:cubicBezTo>
                  <a:cubicBezTo>
                    <a:pt x="10192" y="11948"/>
                    <a:pt x="10234" y="11936"/>
                    <a:pt x="10276" y="11936"/>
                  </a:cubicBezTo>
                  <a:cubicBezTo>
                    <a:pt x="10333" y="11936"/>
                    <a:pt x="10389" y="11958"/>
                    <a:pt x="10433" y="12001"/>
                  </a:cubicBezTo>
                  <a:lnTo>
                    <a:pt x="10854" y="12413"/>
                  </a:lnTo>
                  <a:cubicBezTo>
                    <a:pt x="10897" y="12456"/>
                    <a:pt x="10954" y="12477"/>
                    <a:pt x="11012" y="12477"/>
                  </a:cubicBezTo>
                  <a:cubicBezTo>
                    <a:pt x="11069" y="12477"/>
                    <a:pt x="11126" y="12456"/>
                    <a:pt x="11170" y="12413"/>
                  </a:cubicBezTo>
                  <a:lnTo>
                    <a:pt x="12423" y="11159"/>
                  </a:lnTo>
                  <a:cubicBezTo>
                    <a:pt x="12509" y="11073"/>
                    <a:pt x="12509" y="10930"/>
                    <a:pt x="12423" y="10843"/>
                  </a:cubicBezTo>
                  <a:lnTo>
                    <a:pt x="12012" y="10422"/>
                  </a:lnTo>
                  <a:cubicBezTo>
                    <a:pt x="11935" y="10346"/>
                    <a:pt x="11926" y="10231"/>
                    <a:pt x="11983" y="10145"/>
                  </a:cubicBezTo>
                  <a:cubicBezTo>
                    <a:pt x="12366" y="9542"/>
                    <a:pt x="12634" y="8891"/>
                    <a:pt x="12787" y="8192"/>
                  </a:cubicBezTo>
                  <a:cubicBezTo>
                    <a:pt x="12806" y="8087"/>
                    <a:pt x="12902" y="8020"/>
                    <a:pt x="13007" y="8020"/>
                  </a:cubicBezTo>
                  <a:lnTo>
                    <a:pt x="13600" y="8020"/>
                  </a:lnTo>
                  <a:cubicBezTo>
                    <a:pt x="13725" y="8011"/>
                    <a:pt x="13820" y="7915"/>
                    <a:pt x="13820" y="7790"/>
                  </a:cubicBezTo>
                  <a:lnTo>
                    <a:pt x="13820" y="6010"/>
                  </a:lnTo>
                  <a:cubicBezTo>
                    <a:pt x="13820" y="5886"/>
                    <a:pt x="13725" y="5790"/>
                    <a:pt x="13600" y="5790"/>
                  </a:cubicBezTo>
                  <a:lnTo>
                    <a:pt x="12997" y="5790"/>
                  </a:lnTo>
                  <a:cubicBezTo>
                    <a:pt x="12892" y="5790"/>
                    <a:pt x="12806" y="5714"/>
                    <a:pt x="12787" y="5618"/>
                  </a:cubicBezTo>
                  <a:cubicBezTo>
                    <a:pt x="12634" y="4919"/>
                    <a:pt x="12356" y="4259"/>
                    <a:pt x="11973" y="3666"/>
                  </a:cubicBezTo>
                  <a:cubicBezTo>
                    <a:pt x="11916" y="3580"/>
                    <a:pt x="11926" y="3455"/>
                    <a:pt x="12002" y="3388"/>
                  </a:cubicBezTo>
                  <a:lnTo>
                    <a:pt x="12423" y="2967"/>
                  </a:lnTo>
                  <a:cubicBezTo>
                    <a:pt x="12509" y="2881"/>
                    <a:pt x="12509" y="2737"/>
                    <a:pt x="12423" y="2651"/>
                  </a:cubicBezTo>
                  <a:lnTo>
                    <a:pt x="11170" y="1388"/>
                  </a:lnTo>
                  <a:cubicBezTo>
                    <a:pt x="11126" y="1345"/>
                    <a:pt x="11069" y="1323"/>
                    <a:pt x="11012" y="1323"/>
                  </a:cubicBezTo>
                  <a:cubicBezTo>
                    <a:pt x="10954" y="1323"/>
                    <a:pt x="10897" y="1345"/>
                    <a:pt x="10854" y="1388"/>
                  </a:cubicBezTo>
                  <a:lnTo>
                    <a:pt x="10433" y="1809"/>
                  </a:lnTo>
                  <a:cubicBezTo>
                    <a:pt x="10389" y="1853"/>
                    <a:pt x="10333" y="1875"/>
                    <a:pt x="10276" y="1875"/>
                  </a:cubicBezTo>
                  <a:cubicBezTo>
                    <a:pt x="10234" y="1875"/>
                    <a:pt x="10192" y="1862"/>
                    <a:pt x="10155" y="1838"/>
                  </a:cubicBezTo>
                  <a:cubicBezTo>
                    <a:pt x="9562" y="1455"/>
                    <a:pt x="8901" y="1177"/>
                    <a:pt x="8203" y="1034"/>
                  </a:cubicBezTo>
                  <a:cubicBezTo>
                    <a:pt x="8107" y="1005"/>
                    <a:pt x="8030" y="919"/>
                    <a:pt x="8030" y="814"/>
                  </a:cubicBezTo>
                  <a:lnTo>
                    <a:pt x="8030" y="211"/>
                  </a:lnTo>
                  <a:cubicBezTo>
                    <a:pt x="8021" y="96"/>
                    <a:pt x="7925" y="0"/>
                    <a:pt x="7810" y="0"/>
                  </a:cubicBezTo>
                  <a:lnTo>
                    <a:pt x="6021" y="0"/>
                  </a:lnTo>
                  <a:close/>
                </a:path>
              </a:pathLst>
            </a:custGeom>
            <a:solidFill>
              <a:srgbClr val="CED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24"/>
            <p:cNvSpPr/>
            <p:nvPr/>
          </p:nvSpPr>
          <p:spPr>
            <a:xfrm>
              <a:off x="1346262" y="1555236"/>
              <a:ext cx="267694" cy="257742"/>
            </a:xfrm>
            <a:custGeom>
              <a:avLst/>
              <a:gdLst/>
              <a:ahLst/>
              <a:cxnLst/>
              <a:rect l="l" t="t" r="r" b="b"/>
              <a:pathLst>
                <a:path w="10194" h="9815" extrusionOk="0">
                  <a:moveTo>
                    <a:pt x="5289" y="895"/>
                  </a:moveTo>
                  <a:cubicBezTo>
                    <a:pt x="5806" y="895"/>
                    <a:pt x="6327" y="994"/>
                    <a:pt x="6825" y="1197"/>
                  </a:cubicBezTo>
                  <a:cubicBezTo>
                    <a:pt x="8318" y="1819"/>
                    <a:pt x="9294" y="3283"/>
                    <a:pt x="9294" y="4900"/>
                  </a:cubicBezTo>
                  <a:cubicBezTo>
                    <a:pt x="9294" y="7121"/>
                    <a:pt x="7504" y="8910"/>
                    <a:pt x="5293" y="8910"/>
                  </a:cubicBezTo>
                  <a:cubicBezTo>
                    <a:pt x="3666" y="8910"/>
                    <a:pt x="2202" y="7934"/>
                    <a:pt x="1590" y="6441"/>
                  </a:cubicBezTo>
                  <a:cubicBezTo>
                    <a:pt x="968" y="4939"/>
                    <a:pt x="1312" y="3216"/>
                    <a:pt x="2451" y="2068"/>
                  </a:cubicBezTo>
                  <a:cubicBezTo>
                    <a:pt x="3219" y="1299"/>
                    <a:pt x="4245" y="895"/>
                    <a:pt x="5289" y="895"/>
                  </a:cubicBezTo>
                  <a:close/>
                  <a:moveTo>
                    <a:pt x="5293" y="0"/>
                  </a:moveTo>
                  <a:cubicBezTo>
                    <a:pt x="3303" y="0"/>
                    <a:pt x="1513" y="1197"/>
                    <a:pt x="757" y="3034"/>
                  </a:cubicBezTo>
                  <a:cubicBezTo>
                    <a:pt x="1" y="4862"/>
                    <a:pt x="422" y="6977"/>
                    <a:pt x="1819" y="8374"/>
                  </a:cubicBezTo>
                  <a:cubicBezTo>
                    <a:pt x="2759" y="9314"/>
                    <a:pt x="4011" y="9814"/>
                    <a:pt x="5286" y="9814"/>
                  </a:cubicBezTo>
                  <a:cubicBezTo>
                    <a:pt x="5920" y="9814"/>
                    <a:pt x="6559" y="9691"/>
                    <a:pt x="7169" y="9437"/>
                  </a:cubicBezTo>
                  <a:cubicBezTo>
                    <a:pt x="8997" y="8681"/>
                    <a:pt x="10193" y="6891"/>
                    <a:pt x="10193" y="4910"/>
                  </a:cubicBezTo>
                  <a:cubicBezTo>
                    <a:pt x="10193" y="2202"/>
                    <a:pt x="8002" y="0"/>
                    <a:pt x="5293" y="0"/>
                  </a:cubicBezTo>
                  <a:close/>
                </a:path>
              </a:pathLst>
            </a:custGeom>
            <a:solidFill>
              <a:srgbClr val="8E9E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25"/>
          <p:cNvSpPr/>
          <p:nvPr/>
        </p:nvSpPr>
        <p:spPr>
          <a:xfrm>
            <a:off x="582618" y="637413"/>
            <a:ext cx="363300" cy="363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0" name="Google Shape;900;p25"/>
          <p:cNvSpPr/>
          <p:nvPr/>
        </p:nvSpPr>
        <p:spPr>
          <a:xfrm>
            <a:off x="8212043" y="637413"/>
            <a:ext cx="363300" cy="363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1" name="Google Shape;901;p25"/>
          <p:cNvSpPr txBox="1">
            <a:spLocks noGrp="1"/>
          </p:cNvSpPr>
          <p:nvPr>
            <p:ph type="title" idx="2"/>
          </p:nvPr>
        </p:nvSpPr>
        <p:spPr>
          <a:xfrm>
            <a:off x="1738255" y="1424984"/>
            <a:ext cx="5436000" cy="5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 sz="6400" dirty="0"/>
              <a:t>Цель проекта</a:t>
            </a:r>
            <a:endParaRPr sz="6400" dirty="0"/>
          </a:p>
        </p:txBody>
      </p:sp>
      <p:sp>
        <p:nvSpPr>
          <p:cNvPr id="902" name="Google Shape;902;p25"/>
          <p:cNvSpPr txBox="1">
            <a:spLocks noGrp="1"/>
          </p:cNvSpPr>
          <p:nvPr>
            <p:ph type="subTitle" idx="3"/>
          </p:nvPr>
        </p:nvSpPr>
        <p:spPr>
          <a:xfrm>
            <a:off x="1806247" y="2232895"/>
            <a:ext cx="5545341" cy="238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ru-RU" sz="3200" dirty="0">
                <a:latin typeface="Epilogue"/>
                <a:ea typeface="Epilogue"/>
                <a:cs typeface="Epilogue"/>
                <a:sym typeface="Epilogue"/>
              </a:rPr>
              <a:t>Разработать и развернуть </a:t>
            </a:r>
            <a:r>
              <a:rPr lang="en" sz="3200" dirty="0">
                <a:latin typeface="Epilogue"/>
                <a:ea typeface="Epilogue"/>
                <a:cs typeface="Epilogue"/>
                <a:sym typeface="Epilogue"/>
              </a:rPr>
              <a:t>Web-</a:t>
            </a:r>
            <a:r>
              <a:rPr lang="ru-RU" sz="3200" dirty="0">
                <a:latin typeface="Epilogue"/>
                <a:ea typeface="Epilogue"/>
                <a:cs typeface="Epilogue"/>
                <a:sym typeface="Epilogue"/>
              </a:rPr>
              <a:t>приложение бронирования</a:t>
            </a:r>
          </a:p>
          <a:p>
            <a:pPr marL="0" indent="0"/>
            <a:endParaRPr lang="ru-RU" sz="3800" dirty="0"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903" name="Google Shape;903;p25"/>
          <p:cNvSpPr/>
          <p:nvPr/>
        </p:nvSpPr>
        <p:spPr>
          <a:xfrm>
            <a:off x="713225" y="2195511"/>
            <a:ext cx="606206" cy="37384"/>
          </a:xfrm>
          <a:custGeom>
            <a:avLst/>
            <a:gdLst/>
            <a:ahLst/>
            <a:cxnLst/>
            <a:rect l="l" t="t" r="r" b="b"/>
            <a:pathLst>
              <a:path w="824770" h="50863" extrusionOk="0">
                <a:moveTo>
                  <a:pt x="799338" y="50863"/>
                </a:moveTo>
                <a:lnTo>
                  <a:pt x="25432" y="50863"/>
                </a:lnTo>
                <a:cubicBezTo>
                  <a:pt x="11430" y="50863"/>
                  <a:pt x="0" y="39433"/>
                  <a:pt x="0" y="25432"/>
                </a:cubicBezTo>
                <a:lnTo>
                  <a:pt x="0" y="25432"/>
                </a:lnTo>
                <a:cubicBezTo>
                  <a:pt x="0" y="11430"/>
                  <a:pt x="11430" y="0"/>
                  <a:pt x="25432" y="0"/>
                </a:cubicBezTo>
                <a:lnTo>
                  <a:pt x="799338" y="0"/>
                </a:lnTo>
                <a:cubicBezTo>
                  <a:pt x="813339" y="0"/>
                  <a:pt x="824770" y="11430"/>
                  <a:pt x="824770" y="25432"/>
                </a:cubicBezTo>
                <a:lnTo>
                  <a:pt x="824770" y="25432"/>
                </a:lnTo>
                <a:cubicBezTo>
                  <a:pt x="824770" y="39433"/>
                  <a:pt x="813339" y="50863"/>
                  <a:pt x="799338" y="5086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4" name="Google Shape;904;p25"/>
          <p:cNvGrpSpPr/>
          <p:nvPr/>
        </p:nvGrpSpPr>
        <p:grpSpPr>
          <a:xfrm>
            <a:off x="541705" y="1421418"/>
            <a:ext cx="552408" cy="792759"/>
            <a:chOff x="10519314" y="4728596"/>
            <a:chExt cx="751780" cy="1078731"/>
          </a:xfrm>
        </p:grpSpPr>
        <p:grpSp>
          <p:nvGrpSpPr>
            <p:cNvPr id="905" name="Google Shape;905;p25"/>
            <p:cNvGrpSpPr/>
            <p:nvPr/>
          </p:nvGrpSpPr>
          <p:grpSpPr>
            <a:xfrm>
              <a:off x="10519314" y="4728596"/>
              <a:ext cx="626662" cy="1078731"/>
              <a:chOff x="10519314" y="4728596"/>
              <a:chExt cx="626662" cy="1078731"/>
            </a:xfrm>
          </p:grpSpPr>
          <p:grpSp>
            <p:nvGrpSpPr>
              <p:cNvPr id="906" name="Google Shape;906;p25"/>
              <p:cNvGrpSpPr/>
              <p:nvPr/>
            </p:nvGrpSpPr>
            <p:grpSpPr>
              <a:xfrm>
                <a:off x="10903219" y="4888205"/>
                <a:ext cx="242756" cy="919122"/>
                <a:chOff x="10903219" y="4888205"/>
                <a:chExt cx="242756" cy="919122"/>
              </a:xfrm>
            </p:grpSpPr>
            <p:sp>
              <p:nvSpPr>
                <p:cNvPr id="907" name="Google Shape;907;p25"/>
                <p:cNvSpPr/>
                <p:nvPr/>
              </p:nvSpPr>
              <p:spPr>
                <a:xfrm rot="-447735">
                  <a:off x="10961814" y="4892503"/>
                  <a:ext cx="125567" cy="910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44" h="909637" extrusionOk="0">
                      <a:moveTo>
                        <a:pt x="0" y="0"/>
                      </a:moveTo>
                      <a:lnTo>
                        <a:pt x="125445" y="0"/>
                      </a:lnTo>
                      <a:lnTo>
                        <a:pt x="125445" y="909637"/>
                      </a:lnTo>
                      <a:lnTo>
                        <a:pt x="0" y="90963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8" name="Google Shape;908;p25"/>
                <p:cNvSpPr/>
                <p:nvPr/>
              </p:nvSpPr>
              <p:spPr>
                <a:xfrm>
                  <a:off x="10952422" y="4933194"/>
                  <a:ext cx="42088" cy="42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88" h="42088" extrusionOk="0">
                      <a:moveTo>
                        <a:pt x="41904" y="18282"/>
                      </a:moveTo>
                      <a:cubicBezTo>
                        <a:pt x="43428" y="29807"/>
                        <a:pt x="35331" y="40380"/>
                        <a:pt x="23806" y="41904"/>
                      </a:cubicBezTo>
                      <a:cubicBezTo>
                        <a:pt x="12281" y="43428"/>
                        <a:pt x="1709" y="35332"/>
                        <a:pt x="184" y="23806"/>
                      </a:cubicBezTo>
                      <a:cubicBezTo>
                        <a:pt x="-1340" y="12281"/>
                        <a:pt x="6756" y="1708"/>
                        <a:pt x="18282" y="184"/>
                      </a:cubicBezTo>
                      <a:cubicBezTo>
                        <a:pt x="29807" y="-1340"/>
                        <a:pt x="40380" y="6757"/>
                        <a:pt x="41904" y="1828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9" name="Google Shape;909;p25"/>
                <p:cNvSpPr/>
                <p:nvPr/>
              </p:nvSpPr>
              <p:spPr>
                <a:xfrm>
                  <a:off x="10961186" y="5000250"/>
                  <a:ext cx="42087" cy="42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87" h="42087" extrusionOk="0">
                      <a:moveTo>
                        <a:pt x="41904" y="18282"/>
                      </a:moveTo>
                      <a:cubicBezTo>
                        <a:pt x="43427" y="29807"/>
                        <a:pt x="35331" y="40380"/>
                        <a:pt x="23806" y="41904"/>
                      </a:cubicBezTo>
                      <a:cubicBezTo>
                        <a:pt x="12280" y="43428"/>
                        <a:pt x="1708" y="35332"/>
                        <a:pt x="184" y="23806"/>
                      </a:cubicBezTo>
                      <a:cubicBezTo>
                        <a:pt x="-1340" y="12281"/>
                        <a:pt x="6756" y="1708"/>
                        <a:pt x="18281" y="184"/>
                      </a:cubicBezTo>
                      <a:cubicBezTo>
                        <a:pt x="29807" y="-1340"/>
                        <a:pt x="40380" y="6757"/>
                        <a:pt x="41904" y="1828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910" name="Google Shape;910;p25"/>
                <p:cNvGrpSpPr/>
                <p:nvPr/>
              </p:nvGrpSpPr>
              <p:grpSpPr>
                <a:xfrm>
                  <a:off x="11014220" y="5588618"/>
                  <a:ext cx="100021" cy="114784"/>
                  <a:chOff x="11014220" y="5588618"/>
                  <a:chExt cx="100021" cy="114784"/>
                </a:xfrm>
              </p:grpSpPr>
              <p:sp>
                <p:nvSpPr>
                  <p:cNvPr id="911" name="Google Shape;911;p25"/>
                  <p:cNvSpPr/>
                  <p:nvPr/>
                </p:nvSpPr>
                <p:spPr>
                  <a:xfrm rot="-447735">
                    <a:off x="11014826" y="5594269"/>
                    <a:ext cx="88001" cy="1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915" h="15049" extrusionOk="0">
                        <a:moveTo>
                          <a:pt x="0" y="0"/>
                        </a:moveTo>
                        <a:lnTo>
                          <a:pt x="87916" y="0"/>
                        </a:lnTo>
                        <a:lnTo>
                          <a:pt x="87916" y="15049"/>
                        </a:lnTo>
                        <a:lnTo>
                          <a:pt x="0" y="15049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2" name="Google Shape;912;p25"/>
                  <p:cNvSpPr/>
                  <p:nvPr/>
                </p:nvSpPr>
                <p:spPr>
                  <a:xfrm rot="-447735">
                    <a:off x="11018646" y="5623150"/>
                    <a:ext cx="88001" cy="1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915" h="15049" extrusionOk="0">
                        <a:moveTo>
                          <a:pt x="0" y="0"/>
                        </a:moveTo>
                        <a:lnTo>
                          <a:pt x="87916" y="0"/>
                        </a:lnTo>
                        <a:lnTo>
                          <a:pt x="87916" y="15050"/>
                        </a:lnTo>
                        <a:lnTo>
                          <a:pt x="0" y="150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3" name="Google Shape;913;p25"/>
                  <p:cNvSpPr/>
                  <p:nvPr/>
                </p:nvSpPr>
                <p:spPr>
                  <a:xfrm rot="-447735">
                    <a:off x="11021820" y="5653805"/>
                    <a:ext cx="88001" cy="1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915" h="15049" extrusionOk="0">
                        <a:moveTo>
                          <a:pt x="0" y="0"/>
                        </a:moveTo>
                        <a:lnTo>
                          <a:pt x="87916" y="0"/>
                        </a:lnTo>
                        <a:lnTo>
                          <a:pt x="87916" y="15050"/>
                        </a:lnTo>
                        <a:lnTo>
                          <a:pt x="0" y="150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4" name="Google Shape;914;p25"/>
                  <p:cNvSpPr/>
                  <p:nvPr/>
                </p:nvSpPr>
                <p:spPr>
                  <a:xfrm rot="-447735">
                    <a:off x="11025635" y="5682688"/>
                    <a:ext cx="88001" cy="1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915" h="15049" extrusionOk="0">
                        <a:moveTo>
                          <a:pt x="0" y="0"/>
                        </a:moveTo>
                        <a:lnTo>
                          <a:pt x="87915" y="0"/>
                        </a:lnTo>
                        <a:lnTo>
                          <a:pt x="87915" y="15050"/>
                        </a:lnTo>
                        <a:lnTo>
                          <a:pt x="0" y="150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915" name="Google Shape;915;p25"/>
              <p:cNvGrpSpPr/>
              <p:nvPr/>
            </p:nvGrpSpPr>
            <p:grpSpPr>
              <a:xfrm>
                <a:off x="10718623" y="4728596"/>
                <a:ext cx="229169" cy="1075979"/>
                <a:chOff x="10718623" y="4728596"/>
                <a:chExt cx="229169" cy="1075979"/>
              </a:xfrm>
            </p:grpSpPr>
            <p:sp>
              <p:nvSpPr>
                <p:cNvPr id="916" name="Google Shape;916;p25"/>
                <p:cNvSpPr/>
                <p:nvPr/>
              </p:nvSpPr>
              <p:spPr>
                <a:xfrm rot="-172174">
                  <a:off x="10745259" y="4732329"/>
                  <a:ext cx="175897" cy="1068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117" h="1069848" extrusionOk="0">
                      <a:moveTo>
                        <a:pt x="0" y="0"/>
                      </a:moveTo>
                      <a:lnTo>
                        <a:pt x="176117" y="0"/>
                      </a:lnTo>
                      <a:lnTo>
                        <a:pt x="176117" y="1069848"/>
                      </a:lnTo>
                      <a:lnTo>
                        <a:pt x="0" y="10698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7" name="Google Shape;917;p25"/>
                <p:cNvSpPr/>
                <p:nvPr/>
              </p:nvSpPr>
              <p:spPr>
                <a:xfrm>
                  <a:off x="10787634" y="5182743"/>
                  <a:ext cx="87629" cy="87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29" h="87630" extrusionOk="0">
                      <a:moveTo>
                        <a:pt x="87630" y="43815"/>
                      </a:moveTo>
                      <a:cubicBezTo>
                        <a:pt x="87630" y="68013"/>
                        <a:pt x="68014" y="87630"/>
                        <a:pt x="43815" y="87630"/>
                      </a:cubicBezTo>
                      <a:cubicBezTo>
                        <a:pt x="19617" y="87630"/>
                        <a:pt x="1" y="68014"/>
                        <a:pt x="1" y="43815"/>
                      </a:cubicBezTo>
                      <a:cubicBezTo>
                        <a:pt x="1" y="19617"/>
                        <a:pt x="19617" y="0"/>
                        <a:pt x="43815" y="0"/>
                      </a:cubicBezTo>
                      <a:cubicBezTo>
                        <a:pt x="68014" y="0"/>
                        <a:pt x="87630" y="19616"/>
                        <a:pt x="87630" y="4381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918" name="Google Shape;918;p25"/>
                <p:cNvGrpSpPr/>
                <p:nvPr/>
              </p:nvGrpSpPr>
              <p:grpSpPr>
                <a:xfrm>
                  <a:off x="10765016" y="5040134"/>
                  <a:ext cx="116314" cy="49775"/>
                  <a:chOff x="10765016" y="5040134"/>
                  <a:chExt cx="116314" cy="49775"/>
                </a:xfrm>
              </p:grpSpPr>
              <p:sp>
                <p:nvSpPr>
                  <p:cNvPr id="919" name="Google Shape;919;p25"/>
                  <p:cNvSpPr/>
                  <p:nvPr/>
                </p:nvSpPr>
                <p:spPr>
                  <a:xfrm rot="-172174">
                    <a:off x="10765318" y="5042987"/>
                    <a:ext cx="114347" cy="149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90" h="14954" extrusionOk="0">
                        <a:moveTo>
                          <a:pt x="0" y="0"/>
                        </a:moveTo>
                        <a:lnTo>
                          <a:pt x="114490" y="0"/>
                        </a:lnTo>
                        <a:lnTo>
                          <a:pt x="114490" y="14954"/>
                        </a:lnTo>
                        <a:lnTo>
                          <a:pt x="0" y="1495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0" name="Google Shape;920;p25"/>
                  <p:cNvSpPr/>
                  <p:nvPr/>
                </p:nvSpPr>
                <p:spPr>
                  <a:xfrm rot="-172174">
                    <a:off x="10766681" y="5072121"/>
                    <a:ext cx="114347" cy="149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90" h="14954" extrusionOk="0">
                        <a:moveTo>
                          <a:pt x="0" y="0"/>
                        </a:moveTo>
                        <a:lnTo>
                          <a:pt x="114491" y="0"/>
                        </a:lnTo>
                        <a:lnTo>
                          <a:pt x="114491" y="14954"/>
                        </a:lnTo>
                        <a:lnTo>
                          <a:pt x="0" y="1495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21" name="Google Shape;921;p25"/>
                <p:cNvGrpSpPr/>
                <p:nvPr/>
              </p:nvGrpSpPr>
              <p:grpSpPr>
                <a:xfrm>
                  <a:off x="10784826" y="5436314"/>
                  <a:ext cx="116414" cy="49961"/>
                  <a:chOff x="10784826" y="5436314"/>
                  <a:chExt cx="116414" cy="49961"/>
                </a:xfrm>
              </p:grpSpPr>
              <p:sp>
                <p:nvSpPr>
                  <p:cNvPr id="922" name="Google Shape;922;p25"/>
                  <p:cNvSpPr/>
                  <p:nvPr/>
                </p:nvSpPr>
                <p:spPr>
                  <a:xfrm rot="-172174">
                    <a:off x="10785128" y="5439167"/>
                    <a:ext cx="114347" cy="149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90" h="14954" extrusionOk="0">
                        <a:moveTo>
                          <a:pt x="0" y="0"/>
                        </a:moveTo>
                        <a:lnTo>
                          <a:pt x="114491" y="0"/>
                        </a:lnTo>
                        <a:lnTo>
                          <a:pt x="114491" y="14955"/>
                        </a:lnTo>
                        <a:lnTo>
                          <a:pt x="0" y="1495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3" name="Google Shape;923;p25"/>
                  <p:cNvSpPr/>
                  <p:nvPr/>
                </p:nvSpPr>
                <p:spPr>
                  <a:xfrm rot="-172174">
                    <a:off x="10786591" y="5468487"/>
                    <a:ext cx="114347" cy="149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90" h="14954" extrusionOk="0">
                        <a:moveTo>
                          <a:pt x="0" y="0"/>
                        </a:moveTo>
                        <a:lnTo>
                          <a:pt x="114490" y="0"/>
                        </a:lnTo>
                        <a:lnTo>
                          <a:pt x="114490" y="14955"/>
                        </a:lnTo>
                        <a:lnTo>
                          <a:pt x="0" y="1495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924" name="Google Shape;924;p25"/>
              <p:cNvGrpSpPr/>
              <p:nvPr/>
            </p:nvGrpSpPr>
            <p:grpSpPr>
              <a:xfrm>
                <a:off x="10519314" y="4813458"/>
                <a:ext cx="202120" cy="992123"/>
                <a:chOff x="10519314" y="4813458"/>
                <a:chExt cx="202120" cy="992123"/>
              </a:xfrm>
            </p:grpSpPr>
            <p:sp>
              <p:nvSpPr>
                <p:cNvPr id="925" name="Google Shape;925;p25"/>
                <p:cNvSpPr/>
                <p:nvPr/>
              </p:nvSpPr>
              <p:spPr>
                <a:xfrm>
                  <a:off x="10519314" y="4813458"/>
                  <a:ext cx="202120" cy="992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120" h="992123" extrusionOk="0">
                      <a:moveTo>
                        <a:pt x="0" y="0"/>
                      </a:moveTo>
                      <a:lnTo>
                        <a:pt x="202120" y="0"/>
                      </a:lnTo>
                      <a:lnTo>
                        <a:pt x="202120" y="992124"/>
                      </a:lnTo>
                      <a:lnTo>
                        <a:pt x="0" y="99212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6" name="Google Shape;926;p25"/>
                <p:cNvSpPr/>
                <p:nvPr/>
              </p:nvSpPr>
              <p:spPr>
                <a:xfrm>
                  <a:off x="10558843" y="4891468"/>
                  <a:ext cx="123063" cy="123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063" h="123062" extrusionOk="0">
                      <a:moveTo>
                        <a:pt x="123063" y="61532"/>
                      </a:moveTo>
                      <a:cubicBezTo>
                        <a:pt x="123063" y="95514"/>
                        <a:pt x="95514" y="123063"/>
                        <a:pt x="61531" y="123063"/>
                      </a:cubicBezTo>
                      <a:cubicBezTo>
                        <a:pt x="27548" y="123063"/>
                        <a:pt x="-1" y="95514"/>
                        <a:pt x="-1" y="61532"/>
                      </a:cubicBezTo>
                      <a:cubicBezTo>
                        <a:pt x="-1" y="27549"/>
                        <a:pt x="27548" y="0"/>
                        <a:pt x="61531" y="0"/>
                      </a:cubicBezTo>
                      <a:cubicBezTo>
                        <a:pt x="95514" y="0"/>
                        <a:pt x="123063" y="27549"/>
                        <a:pt x="123063" y="6153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927" name="Google Shape;927;p25"/>
                <p:cNvGrpSpPr/>
                <p:nvPr/>
              </p:nvGrpSpPr>
              <p:grpSpPr>
                <a:xfrm>
                  <a:off x="10556176" y="5465730"/>
                  <a:ext cx="128397" cy="44196"/>
                  <a:chOff x="10556176" y="5465730"/>
                  <a:chExt cx="128397" cy="44196"/>
                </a:xfrm>
              </p:grpSpPr>
              <p:sp>
                <p:nvSpPr>
                  <p:cNvPr id="928" name="Google Shape;928;p25"/>
                  <p:cNvSpPr/>
                  <p:nvPr/>
                </p:nvSpPr>
                <p:spPr>
                  <a:xfrm>
                    <a:off x="10556176" y="5465730"/>
                    <a:ext cx="128397" cy="1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397" h="14954" extrusionOk="0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4"/>
                        </a:lnTo>
                        <a:lnTo>
                          <a:pt x="0" y="1495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9" name="Google Shape;929;p25"/>
                  <p:cNvSpPr/>
                  <p:nvPr/>
                </p:nvSpPr>
                <p:spPr>
                  <a:xfrm>
                    <a:off x="10556176" y="5494972"/>
                    <a:ext cx="128397" cy="1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397" h="14954" extrusionOk="0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5"/>
                        </a:lnTo>
                        <a:lnTo>
                          <a:pt x="0" y="1495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30" name="Google Shape;930;p25"/>
                <p:cNvGrpSpPr/>
                <p:nvPr/>
              </p:nvGrpSpPr>
              <p:grpSpPr>
                <a:xfrm>
                  <a:off x="10556176" y="5689187"/>
                  <a:ext cx="128397" cy="44196"/>
                  <a:chOff x="10556176" y="5689187"/>
                  <a:chExt cx="128397" cy="44196"/>
                </a:xfrm>
              </p:grpSpPr>
              <p:sp>
                <p:nvSpPr>
                  <p:cNvPr id="931" name="Google Shape;931;p25"/>
                  <p:cNvSpPr/>
                  <p:nvPr/>
                </p:nvSpPr>
                <p:spPr>
                  <a:xfrm>
                    <a:off x="10556176" y="5689187"/>
                    <a:ext cx="128397" cy="1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397" h="14954" extrusionOk="0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4"/>
                        </a:lnTo>
                        <a:lnTo>
                          <a:pt x="0" y="1495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2" name="Google Shape;932;p25"/>
                  <p:cNvSpPr/>
                  <p:nvPr/>
                </p:nvSpPr>
                <p:spPr>
                  <a:xfrm>
                    <a:off x="10556176" y="5718429"/>
                    <a:ext cx="128397" cy="14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397" h="14954" extrusionOk="0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4"/>
                        </a:lnTo>
                        <a:lnTo>
                          <a:pt x="0" y="1495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933" name="Google Shape;933;p25"/>
            <p:cNvGrpSpPr/>
            <p:nvPr/>
          </p:nvGrpSpPr>
          <p:grpSpPr>
            <a:xfrm>
              <a:off x="11058042" y="5088325"/>
              <a:ext cx="213053" cy="717953"/>
              <a:chOff x="11058042" y="5088325"/>
              <a:chExt cx="213053" cy="717953"/>
            </a:xfrm>
          </p:grpSpPr>
          <p:sp>
            <p:nvSpPr>
              <p:cNvPr id="934" name="Google Shape;934;p25"/>
              <p:cNvSpPr/>
              <p:nvPr/>
            </p:nvSpPr>
            <p:spPr>
              <a:xfrm rot="-631368">
                <a:off x="11122592" y="5089982"/>
                <a:ext cx="83952" cy="714640"/>
              </a:xfrm>
              <a:custGeom>
                <a:avLst/>
                <a:gdLst/>
                <a:ahLst/>
                <a:cxnLst/>
                <a:rect l="l" t="t" r="r" b="b"/>
                <a:pathLst>
                  <a:path w="84010" h="715136" extrusionOk="0">
                    <a:moveTo>
                      <a:pt x="0" y="0"/>
                    </a:moveTo>
                    <a:lnTo>
                      <a:pt x="84010" y="0"/>
                    </a:lnTo>
                    <a:lnTo>
                      <a:pt x="84010" y="715137"/>
                    </a:lnTo>
                    <a:lnTo>
                      <a:pt x="0" y="7151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5" name="Google Shape;935;p25"/>
              <p:cNvSpPr/>
              <p:nvPr/>
            </p:nvSpPr>
            <p:spPr>
              <a:xfrm rot="-631368">
                <a:off x="11154645" y="5271518"/>
                <a:ext cx="25985" cy="411004"/>
              </a:xfrm>
              <a:custGeom>
                <a:avLst/>
                <a:gdLst/>
                <a:ahLst/>
                <a:cxnLst/>
                <a:rect l="l" t="t" r="r" b="b"/>
                <a:pathLst>
                  <a:path w="26003" h="411289" extrusionOk="0">
                    <a:moveTo>
                      <a:pt x="0" y="0"/>
                    </a:moveTo>
                    <a:lnTo>
                      <a:pt x="26003" y="0"/>
                    </a:lnTo>
                    <a:lnTo>
                      <a:pt x="26003" y="411289"/>
                    </a:lnTo>
                    <a:lnTo>
                      <a:pt x="0" y="411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36" name="Google Shape;936;p25"/>
          <p:cNvGrpSpPr/>
          <p:nvPr/>
        </p:nvGrpSpPr>
        <p:grpSpPr>
          <a:xfrm>
            <a:off x="580759" y="539494"/>
            <a:ext cx="426307" cy="643642"/>
            <a:chOff x="10572463" y="3528536"/>
            <a:chExt cx="580168" cy="875823"/>
          </a:xfrm>
        </p:grpSpPr>
        <p:grpSp>
          <p:nvGrpSpPr>
            <p:cNvPr id="937" name="Google Shape;937;p25"/>
            <p:cNvGrpSpPr/>
            <p:nvPr/>
          </p:nvGrpSpPr>
          <p:grpSpPr>
            <a:xfrm>
              <a:off x="10713815" y="3528536"/>
              <a:ext cx="438816" cy="746664"/>
              <a:chOff x="10713815" y="3528536"/>
              <a:chExt cx="438816" cy="746664"/>
            </a:xfrm>
          </p:grpSpPr>
          <p:sp>
            <p:nvSpPr>
              <p:cNvPr id="938" name="Google Shape;938;p25"/>
              <p:cNvSpPr/>
              <p:nvPr/>
            </p:nvSpPr>
            <p:spPr>
              <a:xfrm>
                <a:off x="10713815" y="3528536"/>
                <a:ext cx="438816" cy="746664"/>
              </a:xfrm>
              <a:custGeom>
                <a:avLst/>
                <a:gdLst/>
                <a:ahLst/>
                <a:cxnLst/>
                <a:rect l="l" t="t" r="r" b="b"/>
                <a:pathLst>
                  <a:path w="438816" h="746664" extrusionOk="0">
                    <a:moveTo>
                      <a:pt x="438721" y="746569"/>
                    </a:moveTo>
                    <a:lnTo>
                      <a:pt x="0" y="746569"/>
                    </a:lnTo>
                    <a:lnTo>
                      <a:pt x="0" y="0"/>
                    </a:lnTo>
                    <a:lnTo>
                      <a:pt x="326231" y="0"/>
                    </a:lnTo>
                    <a:cubicBezTo>
                      <a:pt x="370141" y="43910"/>
                      <a:pt x="394811" y="68580"/>
                      <a:pt x="438816" y="112585"/>
                    </a:cubicBezTo>
                    <a:lnTo>
                      <a:pt x="438816" y="746665"/>
                    </a:lnTo>
                    <a:lnTo>
                      <a:pt x="438721" y="74656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39" name="Google Shape;939;p25"/>
              <p:cNvGrpSpPr/>
              <p:nvPr/>
            </p:nvGrpSpPr>
            <p:grpSpPr>
              <a:xfrm>
                <a:off x="10776489" y="3625310"/>
                <a:ext cx="313848" cy="288226"/>
                <a:chOff x="10776489" y="3625310"/>
                <a:chExt cx="313848" cy="288226"/>
              </a:xfrm>
            </p:grpSpPr>
            <p:sp>
              <p:nvSpPr>
                <p:cNvPr id="940" name="Google Shape;940;p25"/>
                <p:cNvSpPr/>
                <p:nvPr/>
              </p:nvSpPr>
              <p:spPr>
                <a:xfrm>
                  <a:off x="10776489" y="3625310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1" name="Google Shape;941;p25"/>
                <p:cNvSpPr/>
                <p:nvPr/>
              </p:nvSpPr>
              <p:spPr>
                <a:xfrm>
                  <a:off x="10776489" y="3678650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2" name="Google Shape;942;p25"/>
                <p:cNvSpPr/>
                <p:nvPr/>
              </p:nvSpPr>
              <p:spPr>
                <a:xfrm>
                  <a:off x="10776489" y="3731990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3" name="Google Shape;943;p25"/>
                <p:cNvSpPr/>
                <p:nvPr/>
              </p:nvSpPr>
              <p:spPr>
                <a:xfrm>
                  <a:off x="10776489" y="3785425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4" name="Google Shape;944;p25"/>
                <p:cNvSpPr/>
                <p:nvPr/>
              </p:nvSpPr>
              <p:spPr>
                <a:xfrm>
                  <a:off x="10776489" y="3838765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5" name="Google Shape;945;p25"/>
                <p:cNvSpPr/>
                <p:nvPr/>
              </p:nvSpPr>
              <p:spPr>
                <a:xfrm>
                  <a:off x="10776489" y="3892105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90" y="0"/>
                      </a:lnTo>
                      <a:lnTo>
                        <a:pt x="184690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44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46" name="Google Shape;946;p25"/>
              <p:cNvGrpSpPr/>
              <p:nvPr/>
            </p:nvGrpSpPr>
            <p:grpSpPr>
              <a:xfrm>
                <a:off x="10776489" y="3999547"/>
                <a:ext cx="313848" cy="181546"/>
                <a:chOff x="10776489" y="3999547"/>
                <a:chExt cx="313848" cy="181546"/>
              </a:xfrm>
            </p:grpSpPr>
            <p:sp>
              <p:nvSpPr>
                <p:cNvPr id="947" name="Google Shape;947;p25"/>
                <p:cNvSpPr/>
                <p:nvPr/>
              </p:nvSpPr>
              <p:spPr>
                <a:xfrm>
                  <a:off x="10776489" y="3999547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8" name="Google Shape;948;p25"/>
                <p:cNvSpPr/>
                <p:nvPr/>
              </p:nvSpPr>
              <p:spPr>
                <a:xfrm>
                  <a:off x="10776489" y="4052887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9" name="Google Shape;949;p25"/>
                <p:cNvSpPr/>
                <p:nvPr/>
              </p:nvSpPr>
              <p:spPr>
                <a:xfrm>
                  <a:off x="10776489" y="4106322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0" name="Google Shape;950;p25"/>
                <p:cNvSpPr/>
                <p:nvPr/>
              </p:nvSpPr>
              <p:spPr>
                <a:xfrm>
                  <a:off x="10776489" y="4159662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90" y="0"/>
                      </a:lnTo>
                      <a:lnTo>
                        <a:pt x="184690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2444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51" name="Google Shape;951;p25"/>
              <p:cNvSpPr/>
              <p:nvPr/>
            </p:nvSpPr>
            <p:spPr>
              <a:xfrm>
                <a:off x="11039951" y="3528536"/>
                <a:ext cx="112584" cy="112585"/>
              </a:xfrm>
              <a:custGeom>
                <a:avLst/>
                <a:gdLst/>
                <a:ahLst/>
                <a:cxnLst/>
                <a:rect l="l" t="t" r="r" b="b"/>
                <a:pathLst>
                  <a:path w="112584" h="112585" extrusionOk="0">
                    <a:moveTo>
                      <a:pt x="112585" y="112585"/>
                    </a:moveTo>
                    <a:lnTo>
                      <a:pt x="0" y="112585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43910" y="43910"/>
                      <a:pt x="68580" y="68580"/>
                      <a:pt x="112585" y="112585"/>
                    </a:cubicBezTo>
                    <a:lnTo>
                      <a:pt x="112585" y="11258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2" name="Google Shape;952;p25"/>
            <p:cNvGrpSpPr/>
            <p:nvPr/>
          </p:nvGrpSpPr>
          <p:grpSpPr>
            <a:xfrm>
              <a:off x="10572463" y="3657790"/>
              <a:ext cx="438817" cy="746569"/>
              <a:chOff x="10572463" y="3657790"/>
              <a:chExt cx="438817" cy="746569"/>
            </a:xfrm>
          </p:grpSpPr>
          <p:sp>
            <p:nvSpPr>
              <p:cNvPr id="953" name="Google Shape;953;p25"/>
              <p:cNvSpPr/>
              <p:nvPr/>
            </p:nvSpPr>
            <p:spPr>
              <a:xfrm>
                <a:off x="10572463" y="3657790"/>
                <a:ext cx="438817" cy="746569"/>
              </a:xfrm>
              <a:custGeom>
                <a:avLst/>
                <a:gdLst/>
                <a:ahLst/>
                <a:cxnLst/>
                <a:rect l="l" t="t" r="r" b="b"/>
                <a:pathLst>
                  <a:path w="438817" h="746569" extrusionOk="0">
                    <a:moveTo>
                      <a:pt x="438722" y="746570"/>
                    </a:moveTo>
                    <a:lnTo>
                      <a:pt x="0" y="746570"/>
                    </a:lnTo>
                    <a:lnTo>
                      <a:pt x="0" y="0"/>
                    </a:lnTo>
                    <a:lnTo>
                      <a:pt x="326231" y="0"/>
                    </a:lnTo>
                    <a:cubicBezTo>
                      <a:pt x="370141" y="43910"/>
                      <a:pt x="394812" y="68580"/>
                      <a:pt x="438817" y="112586"/>
                    </a:cubicBezTo>
                    <a:lnTo>
                      <a:pt x="438817" y="746570"/>
                    </a:lnTo>
                    <a:lnTo>
                      <a:pt x="438722" y="74657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54" name="Google Shape;954;p25"/>
              <p:cNvGrpSpPr/>
              <p:nvPr/>
            </p:nvGrpSpPr>
            <p:grpSpPr>
              <a:xfrm>
                <a:off x="10635138" y="3754469"/>
                <a:ext cx="313848" cy="288321"/>
                <a:chOff x="10635138" y="3754469"/>
                <a:chExt cx="313848" cy="288321"/>
              </a:xfrm>
            </p:grpSpPr>
            <p:sp>
              <p:nvSpPr>
                <p:cNvPr id="955" name="Google Shape;955;p25"/>
                <p:cNvSpPr/>
                <p:nvPr/>
              </p:nvSpPr>
              <p:spPr>
                <a:xfrm>
                  <a:off x="10635138" y="3754469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6" name="Google Shape;956;p25"/>
                <p:cNvSpPr/>
                <p:nvPr/>
              </p:nvSpPr>
              <p:spPr>
                <a:xfrm>
                  <a:off x="10635138" y="3807904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7" name="Google Shape;957;p25"/>
                <p:cNvSpPr/>
                <p:nvPr/>
              </p:nvSpPr>
              <p:spPr>
                <a:xfrm>
                  <a:off x="10635138" y="3861244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8" name="Google Shape;958;p25"/>
                <p:cNvSpPr/>
                <p:nvPr/>
              </p:nvSpPr>
              <p:spPr>
                <a:xfrm>
                  <a:off x="10635138" y="3914584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9" name="Google Shape;959;p25"/>
                <p:cNvSpPr/>
                <p:nvPr/>
              </p:nvSpPr>
              <p:spPr>
                <a:xfrm>
                  <a:off x="10635138" y="3968019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0" name="Google Shape;960;p25"/>
                <p:cNvSpPr/>
                <p:nvPr/>
              </p:nvSpPr>
              <p:spPr>
                <a:xfrm>
                  <a:off x="10635138" y="4021359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89" y="0"/>
                      </a:lnTo>
                      <a:lnTo>
                        <a:pt x="184689" y="21431"/>
                      </a:lnTo>
                      <a:lnTo>
                        <a:pt x="-1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61" name="Google Shape;961;p25"/>
              <p:cNvGrpSpPr/>
              <p:nvPr/>
            </p:nvGrpSpPr>
            <p:grpSpPr>
              <a:xfrm>
                <a:off x="10635138" y="4128801"/>
                <a:ext cx="313848" cy="181547"/>
                <a:chOff x="10635138" y="4128801"/>
                <a:chExt cx="313848" cy="181547"/>
              </a:xfrm>
            </p:grpSpPr>
            <p:sp>
              <p:nvSpPr>
                <p:cNvPr id="962" name="Google Shape;962;p25"/>
                <p:cNvSpPr/>
                <p:nvPr/>
              </p:nvSpPr>
              <p:spPr>
                <a:xfrm>
                  <a:off x="10635138" y="4128801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3" name="Google Shape;963;p25"/>
                <p:cNvSpPr/>
                <p:nvPr/>
              </p:nvSpPr>
              <p:spPr>
                <a:xfrm>
                  <a:off x="10635138" y="4182141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4" name="Google Shape;964;p25"/>
                <p:cNvSpPr/>
                <p:nvPr/>
              </p:nvSpPr>
              <p:spPr>
                <a:xfrm>
                  <a:off x="10635138" y="4235481"/>
                  <a:ext cx="313848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848" h="21431" extrusionOk="0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5" name="Google Shape;965;p25"/>
                <p:cNvSpPr/>
                <p:nvPr/>
              </p:nvSpPr>
              <p:spPr>
                <a:xfrm>
                  <a:off x="10635138" y="4288917"/>
                  <a:ext cx="184689" cy="2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89" h="21431" extrusionOk="0">
                      <a:moveTo>
                        <a:pt x="0" y="0"/>
                      </a:moveTo>
                      <a:lnTo>
                        <a:pt x="184689" y="0"/>
                      </a:lnTo>
                      <a:lnTo>
                        <a:pt x="184689" y="21431"/>
                      </a:lnTo>
                      <a:lnTo>
                        <a:pt x="-1" y="214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66" name="Google Shape;966;p25"/>
              <p:cNvSpPr/>
              <p:nvPr/>
            </p:nvSpPr>
            <p:spPr>
              <a:xfrm>
                <a:off x="10898599" y="3657790"/>
                <a:ext cx="112586" cy="112585"/>
              </a:xfrm>
              <a:custGeom>
                <a:avLst/>
                <a:gdLst/>
                <a:ahLst/>
                <a:cxnLst/>
                <a:rect l="l" t="t" r="r" b="b"/>
                <a:pathLst>
                  <a:path w="112586" h="112585" extrusionOk="0">
                    <a:moveTo>
                      <a:pt x="112586" y="112586"/>
                    </a:moveTo>
                    <a:lnTo>
                      <a:pt x="0" y="112586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43910" y="43910"/>
                      <a:pt x="68581" y="68580"/>
                      <a:pt x="112586" y="112586"/>
                    </a:cubicBezTo>
                    <a:lnTo>
                      <a:pt x="112586" y="11258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67" name="Google Shape;967;p25"/>
          <p:cNvGrpSpPr/>
          <p:nvPr/>
        </p:nvGrpSpPr>
        <p:grpSpPr>
          <a:xfrm>
            <a:off x="755174" y="1181737"/>
            <a:ext cx="18197" cy="243247"/>
            <a:chOff x="10809827" y="4402455"/>
            <a:chExt cx="24764" cy="330993"/>
          </a:xfrm>
        </p:grpSpPr>
        <p:sp>
          <p:nvSpPr>
            <p:cNvPr id="968" name="Google Shape;968;p25"/>
            <p:cNvSpPr/>
            <p:nvPr/>
          </p:nvSpPr>
          <p:spPr>
            <a:xfrm>
              <a:off x="10822209" y="4414266"/>
              <a:ext cx="9525" cy="307467"/>
            </a:xfrm>
            <a:custGeom>
              <a:avLst/>
              <a:gdLst/>
              <a:ahLst/>
              <a:cxnLst/>
              <a:rect l="l" t="t" r="r" b="b"/>
              <a:pathLst>
                <a:path w="9525" h="307467" extrusionOk="0">
                  <a:moveTo>
                    <a:pt x="-1" y="307467"/>
                  </a:moveTo>
                  <a:lnTo>
                    <a:pt x="-1" y="0"/>
                  </a:lnTo>
                </a:path>
              </a:pathLst>
            </a:custGeom>
            <a:solidFill>
              <a:schemeClr val="accent4"/>
            </a:solidFill>
            <a:ln w="10950" cap="flat" cmpd="sng">
              <a:solidFill>
                <a:schemeClr val="accent4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25"/>
            <p:cNvSpPr/>
            <p:nvPr/>
          </p:nvSpPr>
          <p:spPr>
            <a:xfrm>
              <a:off x="10809827" y="4708683"/>
              <a:ext cx="24764" cy="24765"/>
            </a:xfrm>
            <a:custGeom>
              <a:avLst/>
              <a:gdLst/>
              <a:ahLst/>
              <a:cxnLst/>
              <a:rect l="l" t="t" r="r" b="b"/>
              <a:pathLst>
                <a:path w="24764" h="24765" extrusionOk="0">
                  <a:moveTo>
                    <a:pt x="24765" y="12382"/>
                  </a:moveTo>
                  <a:cubicBezTo>
                    <a:pt x="24765" y="19240"/>
                    <a:pt x="19241" y="24765"/>
                    <a:pt x="12382" y="24765"/>
                  </a:cubicBezTo>
                  <a:cubicBezTo>
                    <a:pt x="5524" y="24765"/>
                    <a:pt x="0" y="19240"/>
                    <a:pt x="0" y="12382"/>
                  </a:cubicBezTo>
                  <a:cubicBezTo>
                    <a:pt x="0" y="5524"/>
                    <a:pt x="5524" y="0"/>
                    <a:pt x="12382" y="0"/>
                  </a:cubicBezTo>
                  <a:cubicBezTo>
                    <a:pt x="19241" y="0"/>
                    <a:pt x="24765" y="5524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25"/>
            <p:cNvSpPr/>
            <p:nvPr/>
          </p:nvSpPr>
          <p:spPr>
            <a:xfrm>
              <a:off x="10809827" y="4402455"/>
              <a:ext cx="24764" cy="24764"/>
            </a:xfrm>
            <a:custGeom>
              <a:avLst/>
              <a:gdLst/>
              <a:ahLst/>
              <a:cxnLst/>
              <a:rect l="l" t="t" r="r" b="b"/>
              <a:pathLst>
                <a:path w="24764" h="24764" extrusionOk="0">
                  <a:moveTo>
                    <a:pt x="24765" y="12382"/>
                  </a:moveTo>
                  <a:cubicBezTo>
                    <a:pt x="24765" y="5524"/>
                    <a:pt x="19241" y="0"/>
                    <a:pt x="12382" y="0"/>
                  </a:cubicBezTo>
                  <a:cubicBezTo>
                    <a:pt x="5524" y="0"/>
                    <a:pt x="0" y="5524"/>
                    <a:pt x="0" y="12382"/>
                  </a:cubicBezTo>
                  <a:cubicBezTo>
                    <a:pt x="0" y="19240"/>
                    <a:pt x="5524" y="24765"/>
                    <a:pt x="12382" y="24765"/>
                  </a:cubicBezTo>
                  <a:cubicBezTo>
                    <a:pt x="19241" y="24765"/>
                    <a:pt x="24765" y="19240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1" name="Google Shape;971;p25"/>
          <p:cNvGrpSpPr/>
          <p:nvPr/>
        </p:nvGrpSpPr>
        <p:grpSpPr>
          <a:xfrm>
            <a:off x="7595314" y="1536380"/>
            <a:ext cx="363177" cy="451073"/>
            <a:chOff x="7385113" y="1535430"/>
            <a:chExt cx="435673" cy="541115"/>
          </a:xfrm>
        </p:grpSpPr>
        <p:sp>
          <p:nvSpPr>
            <p:cNvPr id="972" name="Google Shape;972;p25"/>
            <p:cNvSpPr/>
            <p:nvPr/>
          </p:nvSpPr>
          <p:spPr>
            <a:xfrm>
              <a:off x="7385113" y="1535430"/>
              <a:ext cx="435673" cy="541115"/>
            </a:xfrm>
            <a:custGeom>
              <a:avLst/>
              <a:gdLst/>
              <a:ahLst/>
              <a:cxnLst/>
              <a:rect l="l" t="t" r="r" b="b"/>
              <a:pathLst>
                <a:path w="435673" h="541115" extrusionOk="0">
                  <a:moveTo>
                    <a:pt x="394621" y="0"/>
                  </a:moveTo>
                  <a:cubicBezTo>
                    <a:pt x="417294" y="0"/>
                    <a:pt x="435674" y="18380"/>
                    <a:pt x="435674" y="41053"/>
                  </a:cubicBezTo>
                  <a:lnTo>
                    <a:pt x="435674" y="500062"/>
                  </a:lnTo>
                  <a:cubicBezTo>
                    <a:pt x="435674" y="522735"/>
                    <a:pt x="417294" y="541115"/>
                    <a:pt x="394621" y="541115"/>
                  </a:cubicBezTo>
                  <a:lnTo>
                    <a:pt x="41053" y="541115"/>
                  </a:lnTo>
                  <a:cubicBezTo>
                    <a:pt x="18380" y="541115"/>
                    <a:pt x="0" y="522735"/>
                    <a:pt x="0" y="500062"/>
                  </a:cubicBezTo>
                  <a:lnTo>
                    <a:pt x="0" y="41053"/>
                  </a:lnTo>
                  <a:cubicBezTo>
                    <a:pt x="0" y="18380"/>
                    <a:pt x="18380" y="0"/>
                    <a:pt x="41053" y="0"/>
                  </a:cubicBezTo>
                  <a:lnTo>
                    <a:pt x="3946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3" name="Google Shape;973;p25"/>
            <p:cNvGrpSpPr/>
            <p:nvPr/>
          </p:nvGrpSpPr>
          <p:grpSpPr>
            <a:xfrm>
              <a:off x="7612094" y="1566576"/>
              <a:ext cx="164781" cy="41529"/>
              <a:chOff x="7612094" y="1566576"/>
              <a:chExt cx="164781" cy="41529"/>
            </a:xfrm>
          </p:grpSpPr>
          <p:sp>
            <p:nvSpPr>
              <p:cNvPr id="974" name="Google Shape;974;p25"/>
              <p:cNvSpPr/>
              <p:nvPr/>
            </p:nvSpPr>
            <p:spPr>
              <a:xfrm>
                <a:off x="7735347" y="1566576"/>
                <a:ext cx="41528" cy="41529"/>
              </a:xfrm>
              <a:custGeom>
                <a:avLst/>
                <a:gdLst/>
                <a:ahLst/>
                <a:cxnLst/>
                <a:rect l="l" t="t" r="r" b="b"/>
                <a:pathLst>
                  <a:path w="41528" h="41529" extrusionOk="0">
                    <a:moveTo>
                      <a:pt x="41529" y="20765"/>
                    </a:moveTo>
                    <a:cubicBezTo>
                      <a:pt x="41529" y="32290"/>
                      <a:pt x="32195" y="41529"/>
                      <a:pt x="20764" y="41529"/>
                    </a:cubicBezTo>
                    <a:cubicBezTo>
                      <a:pt x="9335" y="41529"/>
                      <a:pt x="0" y="32194"/>
                      <a:pt x="0" y="20765"/>
                    </a:cubicBezTo>
                    <a:cubicBezTo>
                      <a:pt x="0" y="9334"/>
                      <a:pt x="9335" y="0"/>
                      <a:pt x="20764" y="0"/>
                    </a:cubicBezTo>
                    <a:cubicBezTo>
                      <a:pt x="32195" y="0"/>
                      <a:pt x="41529" y="9334"/>
                      <a:pt x="41529" y="207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25"/>
              <p:cNvSpPr/>
              <p:nvPr/>
            </p:nvSpPr>
            <p:spPr>
              <a:xfrm>
                <a:off x="7673721" y="1566576"/>
                <a:ext cx="41528" cy="41529"/>
              </a:xfrm>
              <a:custGeom>
                <a:avLst/>
                <a:gdLst/>
                <a:ahLst/>
                <a:cxnLst/>
                <a:rect l="l" t="t" r="r" b="b"/>
                <a:pathLst>
                  <a:path w="41528" h="41529" extrusionOk="0">
                    <a:moveTo>
                      <a:pt x="41529" y="20765"/>
                    </a:moveTo>
                    <a:cubicBezTo>
                      <a:pt x="41529" y="32290"/>
                      <a:pt x="32195" y="41529"/>
                      <a:pt x="20764" y="41529"/>
                    </a:cubicBezTo>
                    <a:cubicBezTo>
                      <a:pt x="9334" y="41529"/>
                      <a:pt x="0" y="32194"/>
                      <a:pt x="0" y="20765"/>
                    </a:cubicBezTo>
                    <a:cubicBezTo>
                      <a:pt x="0" y="9334"/>
                      <a:pt x="9334" y="0"/>
                      <a:pt x="20764" y="0"/>
                    </a:cubicBezTo>
                    <a:cubicBezTo>
                      <a:pt x="32195" y="0"/>
                      <a:pt x="41529" y="9334"/>
                      <a:pt x="41529" y="207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25"/>
              <p:cNvSpPr/>
              <p:nvPr/>
            </p:nvSpPr>
            <p:spPr>
              <a:xfrm>
                <a:off x="7612094" y="1566576"/>
                <a:ext cx="41529" cy="41529"/>
              </a:xfrm>
              <a:custGeom>
                <a:avLst/>
                <a:gdLst/>
                <a:ahLst/>
                <a:cxnLst/>
                <a:rect l="l" t="t" r="r" b="b"/>
                <a:pathLst>
                  <a:path w="41529" h="41529" extrusionOk="0">
                    <a:moveTo>
                      <a:pt x="41529" y="20765"/>
                    </a:moveTo>
                    <a:cubicBezTo>
                      <a:pt x="41529" y="32290"/>
                      <a:pt x="32195" y="41529"/>
                      <a:pt x="20764" y="41529"/>
                    </a:cubicBezTo>
                    <a:cubicBezTo>
                      <a:pt x="9335" y="41529"/>
                      <a:pt x="0" y="32194"/>
                      <a:pt x="0" y="20765"/>
                    </a:cubicBezTo>
                    <a:cubicBezTo>
                      <a:pt x="0" y="9334"/>
                      <a:pt x="9335" y="0"/>
                      <a:pt x="20764" y="0"/>
                    </a:cubicBezTo>
                    <a:cubicBezTo>
                      <a:pt x="32195" y="0"/>
                      <a:pt x="41529" y="9334"/>
                      <a:pt x="41529" y="2076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77" name="Google Shape;977;p25"/>
          <p:cNvGrpSpPr/>
          <p:nvPr/>
        </p:nvGrpSpPr>
        <p:grpSpPr>
          <a:xfrm>
            <a:off x="7624772" y="1623323"/>
            <a:ext cx="299338" cy="313076"/>
            <a:chOff x="7420451" y="1639728"/>
            <a:chExt cx="359091" cy="375571"/>
          </a:xfrm>
        </p:grpSpPr>
        <p:sp>
          <p:nvSpPr>
            <p:cNvPr id="978" name="Google Shape;978;p25"/>
            <p:cNvSpPr/>
            <p:nvPr/>
          </p:nvSpPr>
          <p:spPr>
            <a:xfrm>
              <a:off x="7420451" y="1852041"/>
              <a:ext cx="357473" cy="163258"/>
            </a:xfrm>
            <a:custGeom>
              <a:avLst/>
              <a:gdLst/>
              <a:ahLst/>
              <a:cxnLst/>
              <a:rect l="l" t="t" r="r" b="b"/>
              <a:pathLst>
                <a:path w="357473" h="163258" extrusionOk="0">
                  <a:moveTo>
                    <a:pt x="40196" y="72962"/>
                  </a:moveTo>
                  <a:lnTo>
                    <a:pt x="0" y="72962"/>
                  </a:lnTo>
                  <a:lnTo>
                    <a:pt x="0" y="90297"/>
                  </a:lnTo>
                  <a:lnTo>
                    <a:pt x="40196" y="90297"/>
                  </a:lnTo>
                  <a:lnTo>
                    <a:pt x="40196" y="72962"/>
                  </a:lnTo>
                  <a:close/>
                  <a:moveTo>
                    <a:pt x="185166" y="126778"/>
                  </a:moveTo>
                  <a:lnTo>
                    <a:pt x="294894" y="126778"/>
                  </a:lnTo>
                  <a:lnTo>
                    <a:pt x="294894" y="109347"/>
                  </a:lnTo>
                  <a:lnTo>
                    <a:pt x="185166" y="109347"/>
                  </a:lnTo>
                  <a:lnTo>
                    <a:pt x="185166" y="126778"/>
                  </a:lnTo>
                  <a:close/>
                  <a:moveTo>
                    <a:pt x="294894" y="0"/>
                  </a:moveTo>
                  <a:lnTo>
                    <a:pt x="38291" y="0"/>
                  </a:lnTo>
                  <a:lnTo>
                    <a:pt x="38291" y="17335"/>
                  </a:lnTo>
                  <a:lnTo>
                    <a:pt x="294894" y="17335"/>
                  </a:lnTo>
                  <a:lnTo>
                    <a:pt x="294894" y="0"/>
                  </a:lnTo>
                  <a:close/>
                  <a:moveTo>
                    <a:pt x="0" y="163259"/>
                  </a:moveTo>
                  <a:lnTo>
                    <a:pt x="99632" y="163259"/>
                  </a:lnTo>
                  <a:lnTo>
                    <a:pt x="99632" y="145828"/>
                  </a:lnTo>
                  <a:lnTo>
                    <a:pt x="0" y="145828"/>
                  </a:lnTo>
                  <a:lnTo>
                    <a:pt x="0" y="163259"/>
                  </a:lnTo>
                  <a:close/>
                  <a:moveTo>
                    <a:pt x="76581" y="36481"/>
                  </a:moveTo>
                  <a:lnTo>
                    <a:pt x="0" y="36481"/>
                  </a:lnTo>
                  <a:lnTo>
                    <a:pt x="0" y="53816"/>
                  </a:lnTo>
                  <a:lnTo>
                    <a:pt x="76581" y="53816"/>
                  </a:lnTo>
                  <a:lnTo>
                    <a:pt x="76581" y="36481"/>
                  </a:lnTo>
                  <a:close/>
                  <a:moveTo>
                    <a:pt x="52483" y="90297"/>
                  </a:moveTo>
                  <a:lnTo>
                    <a:pt x="207836" y="90297"/>
                  </a:lnTo>
                  <a:lnTo>
                    <a:pt x="207836" y="72962"/>
                  </a:lnTo>
                  <a:lnTo>
                    <a:pt x="52483" y="72962"/>
                  </a:lnTo>
                  <a:lnTo>
                    <a:pt x="52483" y="90297"/>
                  </a:lnTo>
                  <a:close/>
                  <a:moveTo>
                    <a:pt x="164402" y="109347"/>
                  </a:moveTo>
                  <a:lnTo>
                    <a:pt x="0" y="109347"/>
                  </a:lnTo>
                  <a:lnTo>
                    <a:pt x="0" y="126778"/>
                  </a:lnTo>
                  <a:lnTo>
                    <a:pt x="164402" y="126778"/>
                  </a:lnTo>
                  <a:lnTo>
                    <a:pt x="164402" y="109347"/>
                  </a:lnTo>
                  <a:close/>
                  <a:moveTo>
                    <a:pt x="220218" y="90297"/>
                  </a:moveTo>
                  <a:lnTo>
                    <a:pt x="357378" y="90297"/>
                  </a:lnTo>
                  <a:lnTo>
                    <a:pt x="357378" y="72962"/>
                  </a:lnTo>
                  <a:lnTo>
                    <a:pt x="220218" y="72962"/>
                  </a:lnTo>
                  <a:lnTo>
                    <a:pt x="220218" y="90297"/>
                  </a:lnTo>
                  <a:close/>
                  <a:moveTo>
                    <a:pt x="97441" y="53816"/>
                  </a:moveTo>
                  <a:lnTo>
                    <a:pt x="357474" y="53816"/>
                  </a:lnTo>
                  <a:lnTo>
                    <a:pt x="357474" y="36481"/>
                  </a:lnTo>
                  <a:lnTo>
                    <a:pt x="97441" y="36481"/>
                  </a:lnTo>
                  <a:lnTo>
                    <a:pt x="97441" y="53816"/>
                  </a:lnTo>
                  <a:close/>
                  <a:moveTo>
                    <a:pt x="305371" y="0"/>
                  </a:moveTo>
                  <a:lnTo>
                    <a:pt x="305371" y="17335"/>
                  </a:lnTo>
                  <a:lnTo>
                    <a:pt x="357378" y="17335"/>
                  </a:lnTo>
                  <a:lnTo>
                    <a:pt x="357378" y="0"/>
                  </a:lnTo>
                  <a:lnTo>
                    <a:pt x="305371" y="0"/>
                  </a:lnTo>
                  <a:close/>
                  <a:moveTo>
                    <a:pt x="315659" y="126778"/>
                  </a:moveTo>
                  <a:lnTo>
                    <a:pt x="357378" y="126778"/>
                  </a:lnTo>
                  <a:lnTo>
                    <a:pt x="357378" y="109347"/>
                  </a:lnTo>
                  <a:lnTo>
                    <a:pt x="315659" y="109347"/>
                  </a:lnTo>
                  <a:lnTo>
                    <a:pt x="315659" y="126778"/>
                  </a:lnTo>
                  <a:close/>
                  <a:moveTo>
                    <a:pt x="120396" y="163259"/>
                  </a:moveTo>
                  <a:lnTo>
                    <a:pt x="222981" y="163259"/>
                  </a:lnTo>
                  <a:lnTo>
                    <a:pt x="222981" y="145828"/>
                  </a:lnTo>
                  <a:lnTo>
                    <a:pt x="120396" y="145828"/>
                  </a:lnTo>
                  <a:lnTo>
                    <a:pt x="120396" y="163259"/>
                  </a:lnTo>
                  <a:close/>
                  <a:moveTo>
                    <a:pt x="235363" y="163259"/>
                  </a:moveTo>
                  <a:lnTo>
                    <a:pt x="313563" y="163259"/>
                  </a:lnTo>
                  <a:lnTo>
                    <a:pt x="313563" y="145828"/>
                  </a:lnTo>
                  <a:lnTo>
                    <a:pt x="235363" y="145828"/>
                  </a:lnTo>
                  <a:lnTo>
                    <a:pt x="235363" y="16325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25"/>
            <p:cNvSpPr/>
            <p:nvPr/>
          </p:nvSpPr>
          <p:spPr>
            <a:xfrm>
              <a:off x="7425594" y="1639728"/>
              <a:ext cx="353948" cy="180117"/>
            </a:xfrm>
            <a:custGeom>
              <a:avLst/>
              <a:gdLst/>
              <a:ahLst/>
              <a:cxnLst/>
              <a:rect l="l" t="t" r="r" b="b"/>
              <a:pathLst>
                <a:path w="353948" h="180117" extrusionOk="0">
                  <a:moveTo>
                    <a:pt x="0" y="0"/>
                  </a:moveTo>
                  <a:lnTo>
                    <a:pt x="353949" y="0"/>
                  </a:lnTo>
                  <a:lnTo>
                    <a:pt x="353949" y="180118"/>
                  </a:lnTo>
                  <a:lnTo>
                    <a:pt x="0" y="180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0" name="Google Shape;980;p25"/>
          <p:cNvGrpSpPr/>
          <p:nvPr/>
        </p:nvGrpSpPr>
        <p:grpSpPr>
          <a:xfrm>
            <a:off x="8216550" y="1526835"/>
            <a:ext cx="396068" cy="717683"/>
            <a:chOff x="1945386" y="5582316"/>
            <a:chExt cx="470725" cy="852963"/>
          </a:xfrm>
        </p:grpSpPr>
        <p:grpSp>
          <p:nvGrpSpPr>
            <p:cNvPr id="981" name="Google Shape;981;p25"/>
            <p:cNvGrpSpPr/>
            <p:nvPr/>
          </p:nvGrpSpPr>
          <p:grpSpPr>
            <a:xfrm>
              <a:off x="1945386" y="5582316"/>
              <a:ext cx="470725" cy="852963"/>
              <a:chOff x="1945386" y="5582316"/>
              <a:chExt cx="470725" cy="852963"/>
            </a:xfrm>
          </p:grpSpPr>
          <p:sp>
            <p:nvSpPr>
              <p:cNvPr id="982" name="Google Shape;982;p25"/>
              <p:cNvSpPr/>
              <p:nvPr/>
            </p:nvSpPr>
            <p:spPr>
              <a:xfrm>
                <a:off x="1945386" y="5582316"/>
                <a:ext cx="470725" cy="852963"/>
              </a:xfrm>
              <a:custGeom>
                <a:avLst/>
                <a:gdLst/>
                <a:ahLst/>
                <a:cxnLst/>
                <a:rect l="l" t="t" r="r" b="b"/>
                <a:pathLst>
                  <a:path w="470725" h="852963" extrusionOk="0">
                    <a:moveTo>
                      <a:pt x="435388" y="0"/>
                    </a:moveTo>
                    <a:cubicBezTo>
                      <a:pt x="454904" y="0"/>
                      <a:pt x="470726" y="15821"/>
                      <a:pt x="470726" y="35338"/>
                    </a:cubicBezTo>
                    <a:lnTo>
                      <a:pt x="470726" y="817626"/>
                    </a:lnTo>
                    <a:cubicBezTo>
                      <a:pt x="470726" y="837143"/>
                      <a:pt x="454904" y="852964"/>
                      <a:pt x="435388" y="852964"/>
                    </a:cubicBezTo>
                    <a:lnTo>
                      <a:pt x="35338" y="852964"/>
                    </a:lnTo>
                    <a:cubicBezTo>
                      <a:pt x="15821" y="852964"/>
                      <a:pt x="0" y="837143"/>
                      <a:pt x="0" y="817626"/>
                    </a:cubicBezTo>
                    <a:lnTo>
                      <a:pt x="0" y="35338"/>
                    </a:lnTo>
                    <a:cubicBezTo>
                      <a:pt x="0" y="15822"/>
                      <a:pt x="15821" y="0"/>
                      <a:pt x="35338" y="0"/>
                    </a:cubicBezTo>
                    <a:lnTo>
                      <a:pt x="4353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25"/>
              <p:cNvSpPr/>
              <p:nvPr/>
            </p:nvSpPr>
            <p:spPr>
              <a:xfrm>
                <a:off x="1965864" y="5625846"/>
                <a:ext cx="429577" cy="699420"/>
              </a:xfrm>
              <a:custGeom>
                <a:avLst/>
                <a:gdLst/>
                <a:ahLst/>
                <a:cxnLst/>
                <a:rect l="l" t="t" r="r" b="b"/>
                <a:pathLst>
                  <a:path w="429577" h="699420" extrusionOk="0">
                    <a:moveTo>
                      <a:pt x="0" y="0"/>
                    </a:moveTo>
                    <a:lnTo>
                      <a:pt x="429578" y="0"/>
                    </a:lnTo>
                    <a:lnTo>
                      <a:pt x="429578" y="699421"/>
                    </a:lnTo>
                    <a:lnTo>
                      <a:pt x="0" y="6994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84" name="Google Shape;984;p25"/>
            <p:cNvSpPr/>
            <p:nvPr/>
          </p:nvSpPr>
          <p:spPr>
            <a:xfrm>
              <a:off x="1986438" y="6371462"/>
              <a:ext cx="388334" cy="32194"/>
            </a:xfrm>
            <a:custGeom>
              <a:avLst/>
              <a:gdLst/>
              <a:ahLst/>
              <a:cxnLst/>
              <a:rect l="l" t="t" r="r" b="b"/>
              <a:pathLst>
                <a:path w="388334" h="32194" extrusionOk="0">
                  <a:moveTo>
                    <a:pt x="88011" y="0"/>
                  </a:moveTo>
                  <a:lnTo>
                    <a:pt x="16097" y="0"/>
                  </a:lnTo>
                  <a:cubicBezTo>
                    <a:pt x="7239" y="0"/>
                    <a:pt x="0" y="7239"/>
                    <a:pt x="0" y="16097"/>
                  </a:cubicBezTo>
                  <a:cubicBezTo>
                    <a:pt x="0" y="24955"/>
                    <a:pt x="7239" y="32195"/>
                    <a:pt x="16097" y="32195"/>
                  </a:cubicBezTo>
                  <a:lnTo>
                    <a:pt x="88011" y="32195"/>
                  </a:lnTo>
                  <a:cubicBezTo>
                    <a:pt x="96869" y="32195"/>
                    <a:pt x="104108" y="24955"/>
                    <a:pt x="104108" y="16097"/>
                  </a:cubicBezTo>
                  <a:cubicBezTo>
                    <a:pt x="104108" y="7239"/>
                    <a:pt x="96869" y="0"/>
                    <a:pt x="88011" y="0"/>
                  </a:cubicBezTo>
                  <a:close/>
                  <a:moveTo>
                    <a:pt x="230124" y="0"/>
                  </a:moveTo>
                  <a:lnTo>
                    <a:pt x="158210" y="0"/>
                  </a:lnTo>
                  <a:cubicBezTo>
                    <a:pt x="149352" y="0"/>
                    <a:pt x="142113" y="7239"/>
                    <a:pt x="142113" y="16097"/>
                  </a:cubicBezTo>
                  <a:cubicBezTo>
                    <a:pt x="142113" y="24955"/>
                    <a:pt x="149352" y="32195"/>
                    <a:pt x="158210" y="32195"/>
                  </a:cubicBezTo>
                  <a:lnTo>
                    <a:pt x="230124" y="32195"/>
                  </a:lnTo>
                  <a:cubicBezTo>
                    <a:pt x="238982" y="32195"/>
                    <a:pt x="246221" y="24955"/>
                    <a:pt x="246221" y="16097"/>
                  </a:cubicBezTo>
                  <a:cubicBezTo>
                    <a:pt x="246221" y="7239"/>
                    <a:pt x="238982" y="0"/>
                    <a:pt x="230124" y="0"/>
                  </a:cubicBezTo>
                  <a:close/>
                  <a:moveTo>
                    <a:pt x="372237" y="0"/>
                  </a:moveTo>
                  <a:lnTo>
                    <a:pt x="300323" y="0"/>
                  </a:lnTo>
                  <a:cubicBezTo>
                    <a:pt x="291465" y="0"/>
                    <a:pt x="284226" y="7239"/>
                    <a:pt x="284226" y="16097"/>
                  </a:cubicBezTo>
                  <a:cubicBezTo>
                    <a:pt x="284226" y="24955"/>
                    <a:pt x="291465" y="32195"/>
                    <a:pt x="300323" y="32195"/>
                  </a:cubicBezTo>
                  <a:lnTo>
                    <a:pt x="372237" y="32195"/>
                  </a:lnTo>
                  <a:cubicBezTo>
                    <a:pt x="381095" y="32195"/>
                    <a:pt x="388334" y="24955"/>
                    <a:pt x="388334" y="16097"/>
                  </a:cubicBezTo>
                  <a:cubicBezTo>
                    <a:pt x="388334" y="7239"/>
                    <a:pt x="381095" y="0"/>
                    <a:pt x="372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5" name="Google Shape;985;p25"/>
          <p:cNvGrpSpPr/>
          <p:nvPr/>
        </p:nvGrpSpPr>
        <p:grpSpPr>
          <a:xfrm>
            <a:off x="7883601" y="539492"/>
            <a:ext cx="1061979" cy="558999"/>
            <a:chOff x="3859815" y="2867310"/>
            <a:chExt cx="1262157" cy="664368"/>
          </a:xfrm>
        </p:grpSpPr>
        <p:sp>
          <p:nvSpPr>
            <p:cNvPr id="986" name="Google Shape;986;p25"/>
            <p:cNvSpPr/>
            <p:nvPr/>
          </p:nvSpPr>
          <p:spPr>
            <a:xfrm>
              <a:off x="3859815" y="2867310"/>
              <a:ext cx="1262157" cy="664368"/>
            </a:xfrm>
            <a:custGeom>
              <a:avLst/>
              <a:gdLst/>
              <a:ahLst/>
              <a:cxnLst/>
              <a:rect l="l" t="t" r="r" b="b"/>
              <a:pathLst>
                <a:path w="1262157" h="664368" extrusionOk="0">
                  <a:moveTo>
                    <a:pt x="1102233" y="344424"/>
                  </a:moveTo>
                  <a:cubicBezTo>
                    <a:pt x="1090231" y="344424"/>
                    <a:pt x="1078611" y="345757"/>
                    <a:pt x="1067372" y="348234"/>
                  </a:cubicBezTo>
                  <a:cubicBezTo>
                    <a:pt x="1048131" y="223838"/>
                    <a:pt x="945166" y="127159"/>
                    <a:pt x="817816" y="117348"/>
                  </a:cubicBezTo>
                  <a:cubicBezTo>
                    <a:pt x="756856" y="45625"/>
                    <a:pt x="666083" y="0"/>
                    <a:pt x="564547" y="0"/>
                  </a:cubicBezTo>
                  <a:cubicBezTo>
                    <a:pt x="398526" y="0"/>
                    <a:pt x="260890" y="121825"/>
                    <a:pt x="236220" y="280988"/>
                  </a:cubicBezTo>
                  <a:cubicBezTo>
                    <a:pt x="222599" y="277939"/>
                    <a:pt x="208502" y="276320"/>
                    <a:pt x="194024" y="276320"/>
                  </a:cubicBezTo>
                  <a:cubicBezTo>
                    <a:pt x="86868" y="276320"/>
                    <a:pt x="0" y="363188"/>
                    <a:pt x="0" y="470345"/>
                  </a:cubicBezTo>
                  <a:cubicBezTo>
                    <a:pt x="0" y="577501"/>
                    <a:pt x="86868" y="664369"/>
                    <a:pt x="194024" y="664369"/>
                  </a:cubicBezTo>
                  <a:lnTo>
                    <a:pt x="1102138" y="664369"/>
                  </a:lnTo>
                  <a:cubicBezTo>
                    <a:pt x="1190530" y="664369"/>
                    <a:pt x="1262158" y="592741"/>
                    <a:pt x="1262158" y="504349"/>
                  </a:cubicBezTo>
                  <a:cubicBezTo>
                    <a:pt x="1262158" y="415957"/>
                    <a:pt x="1190530" y="344329"/>
                    <a:pt x="1102138" y="344329"/>
                  </a:cubicBezTo>
                  <a:lnTo>
                    <a:pt x="1102233" y="344424"/>
                  </a:lnTo>
                  <a:close/>
                </a:path>
              </a:pathLst>
            </a:custGeom>
            <a:solidFill>
              <a:srgbClr val="4244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87" name="Google Shape;987;p25"/>
            <p:cNvGrpSpPr/>
            <p:nvPr/>
          </p:nvGrpSpPr>
          <p:grpSpPr>
            <a:xfrm>
              <a:off x="4275677" y="3065525"/>
              <a:ext cx="334517" cy="380047"/>
              <a:chOff x="4275677" y="3065525"/>
              <a:chExt cx="334517" cy="380047"/>
            </a:xfrm>
          </p:grpSpPr>
          <p:grpSp>
            <p:nvGrpSpPr>
              <p:cNvPr id="988" name="Google Shape;988;p25"/>
              <p:cNvGrpSpPr/>
              <p:nvPr/>
            </p:nvGrpSpPr>
            <p:grpSpPr>
              <a:xfrm>
                <a:off x="4275677" y="3065525"/>
                <a:ext cx="334517" cy="380047"/>
                <a:chOff x="4275677" y="3065525"/>
                <a:chExt cx="334517" cy="380047"/>
              </a:xfrm>
            </p:grpSpPr>
            <p:grpSp>
              <p:nvGrpSpPr>
                <p:cNvPr id="989" name="Google Shape;989;p25"/>
                <p:cNvGrpSpPr/>
                <p:nvPr/>
              </p:nvGrpSpPr>
              <p:grpSpPr>
                <a:xfrm>
                  <a:off x="4275677" y="3301269"/>
                  <a:ext cx="334422" cy="144303"/>
                  <a:chOff x="4275677" y="3301269"/>
                  <a:chExt cx="334422" cy="144303"/>
                </a:xfrm>
              </p:grpSpPr>
              <p:sp>
                <p:nvSpPr>
                  <p:cNvPr id="990" name="Google Shape;990;p25"/>
                  <p:cNvSpPr/>
                  <p:nvPr/>
                </p:nvSpPr>
                <p:spPr>
                  <a:xfrm>
                    <a:off x="4275677" y="3331654"/>
                    <a:ext cx="334422" cy="113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422" h="113918" extrusionOk="0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lnTo>
                          <a:pt x="95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1" name="Google Shape;991;p25"/>
                  <p:cNvSpPr/>
                  <p:nvPr/>
                </p:nvSpPr>
                <p:spPr>
                  <a:xfrm>
                    <a:off x="4275772" y="3301269"/>
                    <a:ext cx="334327" cy="60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327" h="60769" extrusionOk="0">
                        <a:moveTo>
                          <a:pt x="334328" y="30385"/>
                        </a:moveTo>
                        <a:cubicBezTo>
                          <a:pt x="334328" y="47166"/>
                          <a:pt x="259486" y="60770"/>
                          <a:pt x="167164" y="60770"/>
                        </a:cubicBezTo>
                        <a:cubicBezTo>
                          <a:pt x="74842" y="60770"/>
                          <a:pt x="0" y="47166"/>
                          <a:pt x="0" y="30385"/>
                        </a:cubicBezTo>
                        <a:cubicBezTo>
                          <a:pt x="0" y="13604"/>
                          <a:pt x="74842" y="0"/>
                          <a:pt x="167164" y="0"/>
                        </a:cubicBezTo>
                        <a:cubicBezTo>
                          <a:pt x="259486" y="0"/>
                          <a:pt x="334328" y="13604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92" name="Google Shape;992;p25"/>
                <p:cNvGrpSpPr/>
                <p:nvPr/>
              </p:nvGrpSpPr>
              <p:grpSpPr>
                <a:xfrm>
                  <a:off x="4275677" y="3183350"/>
                  <a:ext cx="334422" cy="144302"/>
                  <a:chOff x="4275677" y="3183350"/>
                  <a:chExt cx="334422" cy="144302"/>
                </a:xfrm>
              </p:grpSpPr>
              <p:sp>
                <p:nvSpPr>
                  <p:cNvPr id="993" name="Google Shape;993;p25"/>
                  <p:cNvSpPr/>
                  <p:nvPr/>
                </p:nvSpPr>
                <p:spPr>
                  <a:xfrm>
                    <a:off x="4275677" y="3213734"/>
                    <a:ext cx="334422" cy="113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422" h="113918" extrusionOk="0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lnTo>
                          <a:pt x="95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4" name="Google Shape;994;p25"/>
                  <p:cNvSpPr/>
                  <p:nvPr/>
                </p:nvSpPr>
                <p:spPr>
                  <a:xfrm>
                    <a:off x="4275772" y="3183350"/>
                    <a:ext cx="334327" cy="60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327" h="60769" extrusionOk="0">
                        <a:moveTo>
                          <a:pt x="334328" y="30385"/>
                        </a:moveTo>
                        <a:cubicBezTo>
                          <a:pt x="334328" y="47166"/>
                          <a:pt x="259486" y="60769"/>
                          <a:pt x="167164" y="60769"/>
                        </a:cubicBezTo>
                        <a:cubicBezTo>
                          <a:pt x="74842" y="60769"/>
                          <a:pt x="0" y="47166"/>
                          <a:pt x="0" y="30385"/>
                        </a:cubicBezTo>
                        <a:cubicBezTo>
                          <a:pt x="0" y="13604"/>
                          <a:pt x="74842" y="0"/>
                          <a:pt x="167164" y="0"/>
                        </a:cubicBezTo>
                        <a:cubicBezTo>
                          <a:pt x="259486" y="0"/>
                          <a:pt x="334328" y="13604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95" name="Google Shape;995;p25"/>
                <p:cNvGrpSpPr/>
                <p:nvPr/>
              </p:nvGrpSpPr>
              <p:grpSpPr>
                <a:xfrm>
                  <a:off x="4275677" y="3065525"/>
                  <a:ext cx="334517" cy="144303"/>
                  <a:chOff x="4275677" y="3065525"/>
                  <a:chExt cx="334517" cy="144303"/>
                </a:xfrm>
              </p:grpSpPr>
              <p:sp>
                <p:nvSpPr>
                  <p:cNvPr id="996" name="Google Shape;996;p25"/>
                  <p:cNvSpPr/>
                  <p:nvPr/>
                </p:nvSpPr>
                <p:spPr>
                  <a:xfrm>
                    <a:off x="4275677" y="3095910"/>
                    <a:ext cx="334422" cy="1139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422" h="113918" extrusionOk="0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lnTo>
                          <a:pt x="95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7" name="Google Shape;997;p25"/>
                  <p:cNvSpPr/>
                  <p:nvPr/>
                </p:nvSpPr>
                <p:spPr>
                  <a:xfrm>
                    <a:off x="4275867" y="3065525"/>
                    <a:ext cx="334327" cy="60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4327" h="60769" extrusionOk="0">
                        <a:moveTo>
                          <a:pt x="334328" y="30385"/>
                        </a:moveTo>
                        <a:cubicBezTo>
                          <a:pt x="334328" y="47149"/>
                          <a:pt x="259461" y="60770"/>
                          <a:pt x="167164" y="60770"/>
                        </a:cubicBezTo>
                        <a:cubicBezTo>
                          <a:pt x="74866" y="60770"/>
                          <a:pt x="0" y="47149"/>
                          <a:pt x="0" y="30385"/>
                        </a:cubicBezTo>
                        <a:cubicBezTo>
                          <a:pt x="0" y="13621"/>
                          <a:pt x="74866" y="0"/>
                          <a:pt x="167164" y="0"/>
                        </a:cubicBezTo>
                        <a:cubicBezTo>
                          <a:pt x="259461" y="0"/>
                          <a:pt x="334328" y="13621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998" name="Google Shape;998;p25"/>
              <p:cNvSpPr/>
              <p:nvPr/>
            </p:nvSpPr>
            <p:spPr>
              <a:xfrm>
                <a:off x="4529994" y="3140487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2"/>
                      <a:pt x="8572" y="0"/>
                      <a:pt x="19050" y="0"/>
                    </a:cubicBezTo>
                    <a:cubicBezTo>
                      <a:pt x="29528" y="0"/>
                      <a:pt x="38100" y="8572"/>
                      <a:pt x="38100" y="19050"/>
                    </a:cubicBezTo>
                    <a:close/>
                  </a:path>
                </a:pathLst>
              </a:custGeom>
              <a:solidFill>
                <a:srgbClr val="55C0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9" name="Google Shape;999;p25"/>
              <p:cNvSpPr/>
              <p:nvPr/>
            </p:nvSpPr>
            <p:spPr>
              <a:xfrm>
                <a:off x="4529994" y="3256216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3"/>
                      <a:pt x="8572" y="0"/>
                      <a:pt x="19050" y="0"/>
                    </a:cubicBezTo>
                    <a:cubicBezTo>
                      <a:pt x="29528" y="0"/>
                      <a:pt x="38100" y="8573"/>
                      <a:pt x="38100" y="19050"/>
                    </a:cubicBezTo>
                    <a:close/>
                  </a:path>
                </a:pathLst>
              </a:custGeom>
              <a:solidFill>
                <a:srgbClr val="E6EA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0" name="Google Shape;1000;p25"/>
              <p:cNvSpPr/>
              <p:nvPr/>
            </p:nvSpPr>
            <p:spPr>
              <a:xfrm>
                <a:off x="4529994" y="3377088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3"/>
                      <a:pt x="8572" y="0"/>
                      <a:pt x="19050" y="0"/>
                    </a:cubicBezTo>
                    <a:cubicBezTo>
                      <a:pt x="29528" y="0"/>
                      <a:pt x="38100" y="8573"/>
                      <a:pt x="38100" y="19050"/>
                    </a:cubicBezTo>
                    <a:close/>
                  </a:path>
                </a:pathLst>
              </a:custGeom>
              <a:solidFill>
                <a:srgbClr val="E6EA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01" name="Google Shape;1001;p25"/>
          <p:cNvGrpSpPr/>
          <p:nvPr/>
        </p:nvGrpSpPr>
        <p:grpSpPr>
          <a:xfrm>
            <a:off x="8377144" y="1093568"/>
            <a:ext cx="33124" cy="442802"/>
            <a:chOff x="10809827" y="4402455"/>
            <a:chExt cx="24764" cy="330993"/>
          </a:xfrm>
        </p:grpSpPr>
        <p:sp>
          <p:nvSpPr>
            <p:cNvPr id="1002" name="Google Shape;1002;p25"/>
            <p:cNvSpPr/>
            <p:nvPr/>
          </p:nvSpPr>
          <p:spPr>
            <a:xfrm>
              <a:off x="10822209" y="4414266"/>
              <a:ext cx="9525" cy="307467"/>
            </a:xfrm>
            <a:custGeom>
              <a:avLst/>
              <a:gdLst/>
              <a:ahLst/>
              <a:cxnLst/>
              <a:rect l="l" t="t" r="r" b="b"/>
              <a:pathLst>
                <a:path w="9525" h="307467" extrusionOk="0">
                  <a:moveTo>
                    <a:pt x="-1" y="307467"/>
                  </a:moveTo>
                  <a:lnTo>
                    <a:pt x="-1" y="0"/>
                  </a:lnTo>
                </a:path>
              </a:pathLst>
            </a:custGeom>
            <a:solidFill>
              <a:schemeClr val="accent4"/>
            </a:solidFill>
            <a:ln w="10950" cap="flat" cmpd="sng">
              <a:solidFill>
                <a:schemeClr val="accent4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25"/>
            <p:cNvSpPr/>
            <p:nvPr/>
          </p:nvSpPr>
          <p:spPr>
            <a:xfrm>
              <a:off x="10809827" y="4708683"/>
              <a:ext cx="24764" cy="24765"/>
            </a:xfrm>
            <a:custGeom>
              <a:avLst/>
              <a:gdLst/>
              <a:ahLst/>
              <a:cxnLst/>
              <a:rect l="l" t="t" r="r" b="b"/>
              <a:pathLst>
                <a:path w="24764" h="24765" extrusionOk="0">
                  <a:moveTo>
                    <a:pt x="24765" y="12382"/>
                  </a:moveTo>
                  <a:cubicBezTo>
                    <a:pt x="24765" y="19240"/>
                    <a:pt x="19241" y="24765"/>
                    <a:pt x="12382" y="24765"/>
                  </a:cubicBezTo>
                  <a:cubicBezTo>
                    <a:pt x="5524" y="24765"/>
                    <a:pt x="0" y="19240"/>
                    <a:pt x="0" y="12382"/>
                  </a:cubicBezTo>
                  <a:cubicBezTo>
                    <a:pt x="0" y="5524"/>
                    <a:pt x="5524" y="0"/>
                    <a:pt x="12382" y="0"/>
                  </a:cubicBezTo>
                  <a:cubicBezTo>
                    <a:pt x="19241" y="0"/>
                    <a:pt x="24765" y="5524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25"/>
            <p:cNvSpPr/>
            <p:nvPr/>
          </p:nvSpPr>
          <p:spPr>
            <a:xfrm>
              <a:off x="10809827" y="4402455"/>
              <a:ext cx="24764" cy="24764"/>
            </a:xfrm>
            <a:custGeom>
              <a:avLst/>
              <a:gdLst/>
              <a:ahLst/>
              <a:cxnLst/>
              <a:rect l="l" t="t" r="r" b="b"/>
              <a:pathLst>
                <a:path w="24764" h="24764" extrusionOk="0">
                  <a:moveTo>
                    <a:pt x="24765" y="12382"/>
                  </a:moveTo>
                  <a:cubicBezTo>
                    <a:pt x="24765" y="5524"/>
                    <a:pt x="19241" y="0"/>
                    <a:pt x="12382" y="0"/>
                  </a:cubicBezTo>
                  <a:cubicBezTo>
                    <a:pt x="5524" y="0"/>
                    <a:pt x="0" y="5524"/>
                    <a:pt x="0" y="12382"/>
                  </a:cubicBezTo>
                  <a:cubicBezTo>
                    <a:pt x="0" y="19240"/>
                    <a:pt x="5524" y="24765"/>
                    <a:pt x="12382" y="24765"/>
                  </a:cubicBezTo>
                  <a:cubicBezTo>
                    <a:pt x="19241" y="24765"/>
                    <a:pt x="24765" y="19240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5" name="Google Shape;1005;p25"/>
          <p:cNvGrpSpPr/>
          <p:nvPr/>
        </p:nvGrpSpPr>
        <p:grpSpPr>
          <a:xfrm rot="-5400000">
            <a:off x="8079918" y="1536387"/>
            <a:ext cx="18197" cy="243247"/>
            <a:chOff x="10809827" y="4402455"/>
            <a:chExt cx="24764" cy="330993"/>
          </a:xfrm>
        </p:grpSpPr>
        <p:sp>
          <p:nvSpPr>
            <p:cNvPr id="1006" name="Google Shape;1006;p25"/>
            <p:cNvSpPr/>
            <p:nvPr/>
          </p:nvSpPr>
          <p:spPr>
            <a:xfrm>
              <a:off x="10822209" y="4414266"/>
              <a:ext cx="9525" cy="307467"/>
            </a:xfrm>
            <a:custGeom>
              <a:avLst/>
              <a:gdLst/>
              <a:ahLst/>
              <a:cxnLst/>
              <a:rect l="l" t="t" r="r" b="b"/>
              <a:pathLst>
                <a:path w="9525" h="307467" extrusionOk="0">
                  <a:moveTo>
                    <a:pt x="-1" y="307467"/>
                  </a:moveTo>
                  <a:lnTo>
                    <a:pt x="-1" y="0"/>
                  </a:lnTo>
                </a:path>
              </a:pathLst>
            </a:custGeom>
            <a:solidFill>
              <a:schemeClr val="accent4"/>
            </a:solidFill>
            <a:ln w="10950" cap="flat" cmpd="sng">
              <a:solidFill>
                <a:schemeClr val="accent4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25"/>
            <p:cNvSpPr/>
            <p:nvPr/>
          </p:nvSpPr>
          <p:spPr>
            <a:xfrm>
              <a:off x="10809827" y="4708683"/>
              <a:ext cx="24764" cy="24765"/>
            </a:xfrm>
            <a:custGeom>
              <a:avLst/>
              <a:gdLst/>
              <a:ahLst/>
              <a:cxnLst/>
              <a:rect l="l" t="t" r="r" b="b"/>
              <a:pathLst>
                <a:path w="24764" h="24765" extrusionOk="0">
                  <a:moveTo>
                    <a:pt x="24765" y="12382"/>
                  </a:moveTo>
                  <a:cubicBezTo>
                    <a:pt x="24765" y="19240"/>
                    <a:pt x="19241" y="24765"/>
                    <a:pt x="12382" y="24765"/>
                  </a:cubicBezTo>
                  <a:cubicBezTo>
                    <a:pt x="5524" y="24765"/>
                    <a:pt x="0" y="19240"/>
                    <a:pt x="0" y="12382"/>
                  </a:cubicBezTo>
                  <a:cubicBezTo>
                    <a:pt x="0" y="5524"/>
                    <a:pt x="5524" y="0"/>
                    <a:pt x="12382" y="0"/>
                  </a:cubicBezTo>
                  <a:cubicBezTo>
                    <a:pt x="19241" y="0"/>
                    <a:pt x="24765" y="5524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25"/>
            <p:cNvSpPr/>
            <p:nvPr/>
          </p:nvSpPr>
          <p:spPr>
            <a:xfrm>
              <a:off x="10809827" y="4402455"/>
              <a:ext cx="24764" cy="24764"/>
            </a:xfrm>
            <a:custGeom>
              <a:avLst/>
              <a:gdLst/>
              <a:ahLst/>
              <a:cxnLst/>
              <a:rect l="l" t="t" r="r" b="b"/>
              <a:pathLst>
                <a:path w="24764" h="24764" extrusionOk="0">
                  <a:moveTo>
                    <a:pt x="24765" y="12382"/>
                  </a:moveTo>
                  <a:cubicBezTo>
                    <a:pt x="24765" y="5524"/>
                    <a:pt x="19241" y="0"/>
                    <a:pt x="12382" y="0"/>
                  </a:cubicBezTo>
                  <a:cubicBezTo>
                    <a:pt x="5524" y="0"/>
                    <a:pt x="0" y="5524"/>
                    <a:pt x="0" y="12382"/>
                  </a:cubicBezTo>
                  <a:cubicBezTo>
                    <a:pt x="0" y="19240"/>
                    <a:pt x="5524" y="24765"/>
                    <a:pt x="12382" y="24765"/>
                  </a:cubicBezTo>
                  <a:cubicBezTo>
                    <a:pt x="19241" y="24765"/>
                    <a:pt x="24765" y="19240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09" name="Google Shape;1009;p25"/>
          <p:cNvCxnSpPr/>
          <p:nvPr/>
        </p:nvCxnSpPr>
        <p:spPr>
          <a:xfrm>
            <a:off x="764268" y="637413"/>
            <a:ext cx="7629300" cy="600"/>
          </a:xfrm>
          <a:prstGeom prst="bentConnector3">
            <a:avLst>
              <a:gd name="adj1" fmla="val 0"/>
            </a:avLst>
          </a:prstGeom>
          <a:noFill/>
          <a:ln w="19050" cap="flat" cmpd="sng">
            <a:solidFill>
              <a:schemeClr val="accent4"/>
            </a:solidFill>
            <a:prstDash val="dashDot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6"/>
          <p:cNvSpPr txBox="1">
            <a:spLocks noGrp="1"/>
          </p:cNvSpPr>
          <p:nvPr>
            <p:ph type="title"/>
          </p:nvPr>
        </p:nvSpPr>
        <p:spPr>
          <a:xfrm>
            <a:off x="720000" y="3335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6400" dirty="0"/>
              <a:t>Задачи проекта:</a:t>
            </a:r>
            <a:endParaRPr sz="6400" dirty="0"/>
          </a:p>
        </p:txBody>
      </p:sp>
      <p:sp>
        <p:nvSpPr>
          <p:cNvPr id="1015" name="Google Shape;1015;p26"/>
          <p:cNvSpPr txBox="1">
            <a:spLocks noGrp="1"/>
          </p:cNvSpPr>
          <p:nvPr>
            <p:ph type="subTitle" idx="9"/>
          </p:nvPr>
        </p:nvSpPr>
        <p:spPr>
          <a:xfrm>
            <a:off x="945875" y="1697397"/>
            <a:ext cx="6071400" cy="3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 sz="1600"/>
              <a:t>Составить список функциональных требований к проекту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 sz="1600"/>
              <a:t>Разработать дизайн проекта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 sz="1600"/>
              <a:t>Выбрать стэк технологий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 sz="1600"/>
              <a:t>Разработать архитектуру Backend части проекта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 sz="1600"/>
              <a:t>Настроить инструменты для разработки (таск-трекер, git и т.д.)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 sz="1600"/>
              <a:t>Разработать Backend и Frontend части проекта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27"/>
          <p:cNvSpPr txBox="1">
            <a:spLocks noGrp="1"/>
          </p:cNvSpPr>
          <p:nvPr>
            <p:ph type="title"/>
          </p:nvPr>
        </p:nvSpPr>
        <p:spPr>
          <a:xfrm>
            <a:off x="741000" y="-132300"/>
            <a:ext cx="76620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6400" dirty="0"/>
              <a:t>Функциональные требования</a:t>
            </a:r>
            <a:endParaRPr sz="6400" dirty="0"/>
          </a:p>
        </p:txBody>
      </p:sp>
      <p:sp>
        <p:nvSpPr>
          <p:cNvPr id="1021" name="Google Shape;1021;p27"/>
          <p:cNvSpPr txBox="1">
            <a:spLocks noGrp="1"/>
          </p:cNvSpPr>
          <p:nvPr>
            <p:ph type="subTitle" idx="9"/>
          </p:nvPr>
        </p:nvSpPr>
        <p:spPr>
          <a:xfrm>
            <a:off x="966150" y="1839247"/>
            <a:ext cx="6071400" cy="3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u-RU" sz="1900" dirty="0"/>
              <a:t>Управление аккаунтом</a:t>
            </a:r>
            <a:endParaRPr lang="en-US" sz="1900" dirty="0"/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u-RU" sz="1900" dirty="0"/>
              <a:t>Генерация данных о мероприятиях и площадках</a:t>
            </a:r>
            <a:endParaRPr lang="en-US" sz="1900" dirty="0"/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u-RU" sz="1900" dirty="0"/>
              <a:t>Реализация логики бронирования на клиент-серверной архитектуре и имитация оплаты (заглушка)</a:t>
            </a:r>
            <a:endParaRPr lang="en-US" sz="1900" dirty="0"/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u-RU" sz="2000" b="1" i="0" dirty="0">
                <a:solidFill>
                  <a:srgbClr val="000000"/>
                </a:solidFill>
                <a:effectLst/>
                <a:latin typeface="docs-Montserrat"/>
              </a:rPr>
              <a:t>Оценки и предпочтения</a:t>
            </a:r>
            <a:endParaRPr lang="en-US" sz="2000" b="1" i="0" dirty="0">
              <a:solidFill>
                <a:srgbClr val="000000"/>
              </a:solidFill>
              <a:effectLst/>
              <a:latin typeface="docs-Montserrat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u-RU" sz="2000" b="1" i="0" dirty="0">
                <a:solidFill>
                  <a:srgbClr val="000000"/>
                </a:solidFill>
                <a:effectLst/>
                <a:latin typeface="docs-Montserrat"/>
              </a:rPr>
              <a:t>Поиск и фильтрация</a:t>
            </a:r>
            <a:endParaRPr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28"/>
          <p:cNvSpPr txBox="1">
            <a:spLocks noGrp="1"/>
          </p:cNvSpPr>
          <p:nvPr>
            <p:ph type="title"/>
          </p:nvPr>
        </p:nvSpPr>
        <p:spPr>
          <a:xfrm>
            <a:off x="1498865" y="1293350"/>
            <a:ext cx="6146269" cy="23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12800" dirty="0"/>
              <a:t>Дизайн</a:t>
            </a:r>
            <a:endParaRPr sz="12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29"/>
          <p:cNvSpPr txBox="1">
            <a:spLocks noGrp="1"/>
          </p:cNvSpPr>
          <p:nvPr>
            <p:ph type="subTitle" idx="5"/>
          </p:nvPr>
        </p:nvSpPr>
        <p:spPr>
          <a:xfrm>
            <a:off x="1683401" y="519141"/>
            <a:ext cx="2419514" cy="488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/>
              <a:t>Главная страница</a:t>
            </a:r>
            <a:endParaRPr/>
          </a:p>
        </p:txBody>
      </p:sp>
      <p:sp>
        <p:nvSpPr>
          <p:cNvPr id="1033" name="Google Shape;1033;p29"/>
          <p:cNvSpPr/>
          <p:nvPr/>
        </p:nvSpPr>
        <p:spPr>
          <a:xfrm>
            <a:off x="1009711" y="467441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0"/>
                </a:moveTo>
                <a:cubicBezTo>
                  <a:pt x="4687" y="0"/>
                  <a:pt x="0" y="4719"/>
                  <a:pt x="0" y="10483"/>
                </a:cubicBezTo>
                <a:cubicBezTo>
                  <a:pt x="0" y="16278"/>
                  <a:pt x="4687" y="20965"/>
                  <a:pt x="10483" y="20965"/>
                </a:cubicBezTo>
                <a:cubicBezTo>
                  <a:pt x="16247" y="20965"/>
                  <a:pt x="20965" y="16278"/>
                  <a:pt x="20965" y="10483"/>
                </a:cubicBezTo>
                <a:cubicBezTo>
                  <a:pt x="20965" y="4719"/>
                  <a:pt x="16247" y="0"/>
                  <a:pt x="10483" y="0"/>
                </a:cubicBezTo>
                <a:close/>
              </a:path>
            </a:pathLst>
          </a:custGeom>
          <a:solidFill>
            <a:srgbClr val="A3A3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29"/>
          <p:cNvSpPr/>
          <p:nvPr/>
        </p:nvSpPr>
        <p:spPr>
          <a:xfrm>
            <a:off x="952708" y="426729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0"/>
                </a:moveTo>
                <a:cubicBezTo>
                  <a:pt x="4688" y="0"/>
                  <a:pt x="1" y="4719"/>
                  <a:pt x="1" y="10483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79" y="20965"/>
                  <a:pt x="20966" y="16278"/>
                  <a:pt x="20966" y="10483"/>
                </a:cubicBezTo>
                <a:cubicBezTo>
                  <a:pt x="20966" y="4719"/>
                  <a:pt x="16279" y="0"/>
                  <a:pt x="104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29"/>
          <p:cNvSpPr/>
          <p:nvPr/>
        </p:nvSpPr>
        <p:spPr>
          <a:xfrm>
            <a:off x="1005631" y="480647"/>
            <a:ext cx="567878" cy="566849"/>
          </a:xfrm>
          <a:custGeom>
            <a:avLst/>
            <a:gdLst/>
            <a:ahLst/>
            <a:cxnLst/>
            <a:rect l="l" t="t" r="r" b="b"/>
            <a:pathLst>
              <a:path w="17673" h="17641" extrusionOk="0">
                <a:moveTo>
                  <a:pt x="8836" y="1"/>
                </a:moveTo>
                <a:cubicBezTo>
                  <a:pt x="3959" y="1"/>
                  <a:pt x="1" y="3928"/>
                  <a:pt x="1" y="8805"/>
                </a:cubicBezTo>
                <a:cubicBezTo>
                  <a:pt x="1" y="13682"/>
                  <a:pt x="3959" y="17640"/>
                  <a:pt x="8836" y="17640"/>
                </a:cubicBezTo>
                <a:cubicBezTo>
                  <a:pt x="13713" y="17640"/>
                  <a:pt x="17672" y="13682"/>
                  <a:pt x="17672" y="8805"/>
                </a:cubicBezTo>
                <a:cubicBezTo>
                  <a:pt x="17672" y="3928"/>
                  <a:pt x="13713" y="1"/>
                  <a:pt x="8836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29"/>
          <p:cNvSpPr/>
          <p:nvPr/>
        </p:nvSpPr>
        <p:spPr>
          <a:xfrm>
            <a:off x="1185765" y="582411"/>
            <a:ext cx="262555" cy="246296"/>
          </a:xfrm>
          <a:custGeom>
            <a:avLst/>
            <a:gdLst/>
            <a:ahLst/>
            <a:cxnLst/>
            <a:rect l="l" t="t" r="r" b="b"/>
            <a:pathLst>
              <a:path w="8171" h="7665" extrusionOk="0">
                <a:moveTo>
                  <a:pt x="4275" y="1046"/>
                </a:moveTo>
                <a:cubicBezTo>
                  <a:pt x="3452" y="1046"/>
                  <a:pt x="2692" y="1394"/>
                  <a:pt x="2154" y="2028"/>
                </a:cubicBezTo>
                <a:cubicBezTo>
                  <a:pt x="1172" y="3199"/>
                  <a:pt x="1299" y="4941"/>
                  <a:pt x="2470" y="5955"/>
                </a:cubicBezTo>
                <a:cubicBezTo>
                  <a:pt x="2977" y="6366"/>
                  <a:pt x="3610" y="6620"/>
                  <a:pt x="4275" y="6620"/>
                </a:cubicBezTo>
                <a:cubicBezTo>
                  <a:pt x="5099" y="6620"/>
                  <a:pt x="5859" y="6240"/>
                  <a:pt x="6397" y="5638"/>
                </a:cubicBezTo>
                <a:cubicBezTo>
                  <a:pt x="6872" y="5068"/>
                  <a:pt x="7126" y="4339"/>
                  <a:pt x="7062" y="3611"/>
                </a:cubicBezTo>
                <a:cubicBezTo>
                  <a:pt x="6999" y="2851"/>
                  <a:pt x="6651" y="2186"/>
                  <a:pt x="6081" y="1711"/>
                </a:cubicBezTo>
                <a:cubicBezTo>
                  <a:pt x="5574" y="1268"/>
                  <a:pt x="4940" y="1046"/>
                  <a:pt x="4275" y="1046"/>
                </a:cubicBezTo>
                <a:close/>
                <a:moveTo>
                  <a:pt x="4275" y="7665"/>
                </a:moveTo>
                <a:cubicBezTo>
                  <a:pt x="3389" y="7665"/>
                  <a:pt x="2502" y="7348"/>
                  <a:pt x="1805" y="6746"/>
                </a:cubicBezTo>
                <a:cubicBezTo>
                  <a:pt x="190" y="5385"/>
                  <a:pt x="0" y="2946"/>
                  <a:pt x="1362" y="1331"/>
                </a:cubicBezTo>
                <a:cubicBezTo>
                  <a:pt x="2090" y="476"/>
                  <a:pt x="3167" y="1"/>
                  <a:pt x="4275" y="1"/>
                </a:cubicBezTo>
                <a:cubicBezTo>
                  <a:pt x="5194" y="1"/>
                  <a:pt x="6081" y="317"/>
                  <a:pt x="6777" y="919"/>
                </a:cubicBezTo>
                <a:cubicBezTo>
                  <a:pt x="7537" y="1553"/>
                  <a:pt x="8012" y="2503"/>
                  <a:pt x="8107" y="3516"/>
                </a:cubicBezTo>
                <a:cubicBezTo>
                  <a:pt x="8171" y="4529"/>
                  <a:pt x="7854" y="5511"/>
                  <a:pt x="7189" y="6303"/>
                </a:cubicBezTo>
                <a:cubicBezTo>
                  <a:pt x="6461" y="7158"/>
                  <a:pt x="5416" y="7665"/>
                  <a:pt x="4275" y="76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29"/>
          <p:cNvSpPr/>
          <p:nvPr/>
        </p:nvSpPr>
        <p:spPr>
          <a:xfrm>
            <a:off x="1206105" y="775752"/>
            <a:ext cx="61084" cy="64169"/>
          </a:xfrm>
          <a:custGeom>
            <a:avLst/>
            <a:gdLst/>
            <a:ahLst/>
            <a:cxnLst/>
            <a:rect l="l" t="t" r="r" b="b"/>
            <a:pathLst>
              <a:path w="1901" h="1997" extrusionOk="0">
                <a:moveTo>
                  <a:pt x="792" y="1996"/>
                </a:moveTo>
                <a:lnTo>
                  <a:pt x="0" y="1299"/>
                </a:lnTo>
                <a:lnTo>
                  <a:pt x="1109" y="1"/>
                </a:lnTo>
                <a:lnTo>
                  <a:pt x="1901" y="666"/>
                </a:lnTo>
                <a:lnTo>
                  <a:pt x="792" y="199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29"/>
          <p:cNvSpPr/>
          <p:nvPr/>
        </p:nvSpPr>
        <p:spPr>
          <a:xfrm>
            <a:off x="1128762" y="811387"/>
            <a:ext cx="109925" cy="118055"/>
          </a:xfrm>
          <a:custGeom>
            <a:avLst/>
            <a:gdLst/>
            <a:ahLst/>
            <a:cxnLst/>
            <a:rect l="l" t="t" r="r" b="b"/>
            <a:pathLst>
              <a:path w="3421" h="3674" extrusionOk="0">
                <a:moveTo>
                  <a:pt x="1521" y="3421"/>
                </a:moveTo>
                <a:cubicBezTo>
                  <a:pt x="1331" y="3642"/>
                  <a:pt x="982" y="3674"/>
                  <a:pt x="761" y="3484"/>
                </a:cubicBezTo>
                <a:lnTo>
                  <a:pt x="222" y="3009"/>
                </a:lnTo>
                <a:cubicBezTo>
                  <a:pt x="1" y="2819"/>
                  <a:pt x="1" y="2502"/>
                  <a:pt x="191" y="2280"/>
                </a:cubicBezTo>
                <a:lnTo>
                  <a:pt x="1901" y="222"/>
                </a:lnTo>
                <a:cubicBezTo>
                  <a:pt x="2091" y="0"/>
                  <a:pt x="2439" y="0"/>
                  <a:pt x="2661" y="190"/>
                </a:cubicBezTo>
                <a:lnTo>
                  <a:pt x="3199" y="634"/>
                </a:lnTo>
                <a:cubicBezTo>
                  <a:pt x="3421" y="824"/>
                  <a:pt x="3421" y="1140"/>
                  <a:pt x="3231" y="1362"/>
                </a:cubicBezTo>
                <a:lnTo>
                  <a:pt x="1521" y="34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29"/>
          <p:cNvSpPr/>
          <p:nvPr/>
        </p:nvSpPr>
        <p:spPr>
          <a:xfrm>
            <a:off x="1266129" y="627203"/>
            <a:ext cx="84508" cy="47845"/>
          </a:xfrm>
          <a:custGeom>
            <a:avLst/>
            <a:gdLst/>
            <a:ahLst/>
            <a:cxnLst/>
            <a:rect l="l" t="t" r="r" b="b"/>
            <a:pathLst>
              <a:path w="2630" h="1489" extrusionOk="0">
                <a:moveTo>
                  <a:pt x="2534" y="539"/>
                </a:moveTo>
                <a:cubicBezTo>
                  <a:pt x="2630" y="919"/>
                  <a:pt x="1996" y="539"/>
                  <a:pt x="1331" y="697"/>
                </a:cubicBezTo>
                <a:cubicBezTo>
                  <a:pt x="666" y="855"/>
                  <a:pt x="191" y="1489"/>
                  <a:pt x="96" y="1109"/>
                </a:cubicBezTo>
                <a:cubicBezTo>
                  <a:pt x="1" y="729"/>
                  <a:pt x="761" y="222"/>
                  <a:pt x="1141" y="127"/>
                </a:cubicBezTo>
                <a:cubicBezTo>
                  <a:pt x="1616" y="0"/>
                  <a:pt x="2439" y="159"/>
                  <a:pt x="2534" y="5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29"/>
          <p:cNvSpPr/>
          <p:nvPr/>
        </p:nvSpPr>
        <p:spPr>
          <a:xfrm>
            <a:off x="1351633" y="639414"/>
            <a:ext cx="22396" cy="20372"/>
          </a:xfrm>
          <a:custGeom>
            <a:avLst/>
            <a:gdLst/>
            <a:ahLst/>
            <a:cxnLst/>
            <a:rect l="l" t="t" r="r" b="b"/>
            <a:pathLst>
              <a:path w="697" h="634" extrusionOk="0">
                <a:moveTo>
                  <a:pt x="634" y="444"/>
                </a:moveTo>
                <a:cubicBezTo>
                  <a:pt x="570" y="634"/>
                  <a:pt x="380" y="570"/>
                  <a:pt x="222" y="507"/>
                </a:cubicBezTo>
                <a:cubicBezTo>
                  <a:pt x="64" y="444"/>
                  <a:pt x="0" y="412"/>
                  <a:pt x="32" y="254"/>
                </a:cubicBezTo>
                <a:cubicBezTo>
                  <a:pt x="95" y="95"/>
                  <a:pt x="127" y="0"/>
                  <a:pt x="285" y="64"/>
                </a:cubicBezTo>
                <a:cubicBezTo>
                  <a:pt x="475" y="127"/>
                  <a:pt x="697" y="285"/>
                  <a:pt x="634" y="4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8CC3178-4A3B-E3A2-23FA-F69707EF8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383" y="1286743"/>
            <a:ext cx="1945914" cy="295823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51F1A0-7EC0-26B7-BD8F-96E7E095C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696" y="1100419"/>
            <a:ext cx="2203211" cy="326007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30"/>
          <p:cNvSpPr txBox="1">
            <a:spLocks noGrp="1"/>
          </p:cNvSpPr>
          <p:nvPr>
            <p:ph type="subTitle" idx="6"/>
          </p:nvPr>
        </p:nvSpPr>
        <p:spPr>
          <a:xfrm>
            <a:off x="8150959" y="5502818"/>
            <a:ext cx="1986082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  <p:sp>
        <p:nvSpPr>
          <p:cNvPr id="1047" name="Google Shape;1047;p30"/>
          <p:cNvSpPr txBox="1">
            <a:spLocks noGrp="1"/>
          </p:cNvSpPr>
          <p:nvPr>
            <p:ph type="subTitle" idx="5"/>
          </p:nvPr>
        </p:nvSpPr>
        <p:spPr>
          <a:xfrm>
            <a:off x="1683400" y="519141"/>
            <a:ext cx="3208461" cy="488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/>
              <a:t>Страница мероприятия</a:t>
            </a:r>
            <a:endParaRPr dirty="0"/>
          </a:p>
        </p:txBody>
      </p:sp>
      <p:sp>
        <p:nvSpPr>
          <p:cNvPr id="1048" name="Google Shape;1048;p30"/>
          <p:cNvSpPr/>
          <p:nvPr/>
        </p:nvSpPr>
        <p:spPr>
          <a:xfrm>
            <a:off x="1009711" y="467441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0"/>
                </a:moveTo>
                <a:cubicBezTo>
                  <a:pt x="4687" y="0"/>
                  <a:pt x="0" y="4719"/>
                  <a:pt x="0" y="10483"/>
                </a:cubicBezTo>
                <a:cubicBezTo>
                  <a:pt x="0" y="16278"/>
                  <a:pt x="4687" y="20965"/>
                  <a:pt x="10483" y="20965"/>
                </a:cubicBezTo>
                <a:cubicBezTo>
                  <a:pt x="16247" y="20965"/>
                  <a:pt x="20965" y="16278"/>
                  <a:pt x="20965" y="10483"/>
                </a:cubicBezTo>
                <a:cubicBezTo>
                  <a:pt x="20965" y="4719"/>
                  <a:pt x="16247" y="0"/>
                  <a:pt x="10483" y="0"/>
                </a:cubicBezTo>
                <a:close/>
              </a:path>
            </a:pathLst>
          </a:custGeom>
          <a:solidFill>
            <a:srgbClr val="A3A3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30"/>
          <p:cNvSpPr/>
          <p:nvPr/>
        </p:nvSpPr>
        <p:spPr>
          <a:xfrm>
            <a:off x="952708" y="426729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0"/>
                </a:moveTo>
                <a:cubicBezTo>
                  <a:pt x="4688" y="0"/>
                  <a:pt x="1" y="4719"/>
                  <a:pt x="1" y="10483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79" y="20965"/>
                  <a:pt x="20966" y="16278"/>
                  <a:pt x="20966" y="10483"/>
                </a:cubicBezTo>
                <a:cubicBezTo>
                  <a:pt x="20966" y="4719"/>
                  <a:pt x="16279" y="0"/>
                  <a:pt x="104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p30"/>
          <p:cNvSpPr/>
          <p:nvPr/>
        </p:nvSpPr>
        <p:spPr>
          <a:xfrm>
            <a:off x="1005631" y="480647"/>
            <a:ext cx="567878" cy="566849"/>
          </a:xfrm>
          <a:custGeom>
            <a:avLst/>
            <a:gdLst/>
            <a:ahLst/>
            <a:cxnLst/>
            <a:rect l="l" t="t" r="r" b="b"/>
            <a:pathLst>
              <a:path w="17673" h="17641" extrusionOk="0">
                <a:moveTo>
                  <a:pt x="8836" y="1"/>
                </a:moveTo>
                <a:cubicBezTo>
                  <a:pt x="3959" y="1"/>
                  <a:pt x="1" y="3928"/>
                  <a:pt x="1" y="8805"/>
                </a:cubicBezTo>
                <a:cubicBezTo>
                  <a:pt x="1" y="13682"/>
                  <a:pt x="3959" y="17640"/>
                  <a:pt x="8836" y="17640"/>
                </a:cubicBezTo>
                <a:cubicBezTo>
                  <a:pt x="13713" y="17640"/>
                  <a:pt x="17672" y="13682"/>
                  <a:pt x="17672" y="8805"/>
                </a:cubicBezTo>
                <a:cubicBezTo>
                  <a:pt x="17672" y="3928"/>
                  <a:pt x="13713" y="1"/>
                  <a:pt x="8836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30"/>
          <p:cNvSpPr/>
          <p:nvPr/>
        </p:nvSpPr>
        <p:spPr>
          <a:xfrm>
            <a:off x="1185765" y="582411"/>
            <a:ext cx="262555" cy="246296"/>
          </a:xfrm>
          <a:custGeom>
            <a:avLst/>
            <a:gdLst/>
            <a:ahLst/>
            <a:cxnLst/>
            <a:rect l="l" t="t" r="r" b="b"/>
            <a:pathLst>
              <a:path w="8171" h="7665" extrusionOk="0">
                <a:moveTo>
                  <a:pt x="4275" y="1046"/>
                </a:moveTo>
                <a:cubicBezTo>
                  <a:pt x="3452" y="1046"/>
                  <a:pt x="2692" y="1394"/>
                  <a:pt x="2154" y="2028"/>
                </a:cubicBezTo>
                <a:cubicBezTo>
                  <a:pt x="1172" y="3199"/>
                  <a:pt x="1299" y="4941"/>
                  <a:pt x="2470" y="5955"/>
                </a:cubicBezTo>
                <a:cubicBezTo>
                  <a:pt x="2977" y="6366"/>
                  <a:pt x="3610" y="6620"/>
                  <a:pt x="4275" y="6620"/>
                </a:cubicBezTo>
                <a:cubicBezTo>
                  <a:pt x="5099" y="6620"/>
                  <a:pt x="5859" y="6240"/>
                  <a:pt x="6397" y="5638"/>
                </a:cubicBezTo>
                <a:cubicBezTo>
                  <a:pt x="6872" y="5068"/>
                  <a:pt x="7126" y="4339"/>
                  <a:pt x="7062" y="3611"/>
                </a:cubicBezTo>
                <a:cubicBezTo>
                  <a:pt x="6999" y="2851"/>
                  <a:pt x="6651" y="2186"/>
                  <a:pt x="6081" y="1711"/>
                </a:cubicBezTo>
                <a:cubicBezTo>
                  <a:pt x="5574" y="1268"/>
                  <a:pt x="4940" y="1046"/>
                  <a:pt x="4275" y="1046"/>
                </a:cubicBezTo>
                <a:close/>
                <a:moveTo>
                  <a:pt x="4275" y="7665"/>
                </a:moveTo>
                <a:cubicBezTo>
                  <a:pt x="3389" y="7665"/>
                  <a:pt x="2502" y="7348"/>
                  <a:pt x="1805" y="6746"/>
                </a:cubicBezTo>
                <a:cubicBezTo>
                  <a:pt x="190" y="5385"/>
                  <a:pt x="0" y="2946"/>
                  <a:pt x="1362" y="1331"/>
                </a:cubicBezTo>
                <a:cubicBezTo>
                  <a:pt x="2090" y="476"/>
                  <a:pt x="3167" y="1"/>
                  <a:pt x="4275" y="1"/>
                </a:cubicBezTo>
                <a:cubicBezTo>
                  <a:pt x="5194" y="1"/>
                  <a:pt x="6081" y="317"/>
                  <a:pt x="6777" y="919"/>
                </a:cubicBezTo>
                <a:cubicBezTo>
                  <a:pt x="7537" y="1553"/>
                  <a:pt x="8012" y="2503"/>
                  <a:pt x="8107" y="3516"/>
                </a:cubicBezTo>
                <a:cubicBezTo>
                  <a:pt x="8171" y="4529"/>
                  <a:pt x="7854" y="5511"/>
                  <a:pt x="7189" y="6303"/>
                </a:cubicBezTo>
                <a:cubicBezTo>
                  <a:pt x="6461" y="7158"/>
                  <a:pt x="5416" y="7665"/>
                  <a:pt x="4275" y="76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30"/>
          <p:cNvSpPr/>
          <p:nvPr/>
        </p:nvSpPr>
        <p:spPr>
          <a:xfrm>
            <a:off x="1206105" y="775752"/>
            <a:ext cx="61084" cy="64169"/>
          </a:xfrm>
          <a:custGeom>
            <a:avLst/>
            <a:gdLst/>
            <a:ahLst/>
            <a:cxnLst/>
            <a:rect l="l" t="t" r="r" b="b"/>
            <a:pathLst>
              <a:path w="1901" h="1997" extrusionOk="0">
                <a:moveTo>
                  <a:pt x="792" y="1996"/>
                </a:moveTo>
                <a:lnTo>
                  <a:pt x="0" y="1299"/>
                </a:lnTo>
                <a:lnTo>
                  <a:pt x="1109" y="1"/>
                </a:lnTo>
                <a:lnTo>
                  <a:pt x="1901" y="666"/>
                </a:lnTo>
                <a:lnTo>
                  <a:pt x="792" y="199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30"/>
          <p:cNvSpPr/>
          <p:nvPr/>
        </p:nvSpPr>
        <p:spPr>
          <a:xfrm>
            <a:off x="1128762" y="811387"/>
            <a:ext cx="109925" cy="118055"/>
          </a:xfrm>
          <a:custGeom>
            <a:avLst/>
            <a:gdLst/>
            <a:ahLst/>
            <a:cxnLst/>
            <a:rect l="l" t="t" r="r" b="b"/>
            <a:pathLst>
              <a:path w="3421" h="3674" extrusionOk="0">
                <a:moveTo>
                  <a:pt x="1521" y="3421"/>
                </a:moveTo>
                <a:cubicBezTo>
                  <a:pt x="1331" y="3642"/>
                  <a:pt x="982" y="3674"/>
                  <a:pt x="761" y="3484"/>
                </a:cubicBezTo>
                <a:lnTo>
                  <a:pt x="222" y="3009"/>
                </a:lnTo>
                <a:cubicBezTo>
                  <a:pt x="1" y="2819"/>
                  <a:pt x="1" y="2502"/>
                  <a:pt x="191" y="2280"/>
                </a:cubicBezTo>
                <a:lnTo>
                  <a:pt x="1901" y="222"/>
                </a:lnTo>
                <a:cubicBezTo>
                  <a:pt x="2091" y="0"/>
                  <a:pt x="2439" y="0"/>
                  <a:pt x="2661" y="190"/>
                </a:cubicBezTo>
                <a:lnTo>
                  <a:pt x="3199" y="634"/>
                </a:lnTo>
                <a:cubicBezTo>
                  <a:pt x="3421" y="824"/>
                  <a:pt x="3421" y="1140"/>
                  <a:pt x="3231" y="1362"/>
                </a:cubicBezTo>
                <a:lnTo>
                  <a:pt x="1521" y="34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30"/>
          <p:cNvSpPr/>
          <p:nvPr/>
        </p:nvSpPr>
        <p:spPr>
          <a:xfrm>
            <a:off x="1266129" y="627203"/>
            <a:ext cx="84508" cy="47845"/>
          </a:xfrm>
          <a:custGeom>
            <a:avLst/>
            <a:gdLst/>
            <a:ahLst/>
            <a:cxnLst/>
            <a:rect l="l" t="t" r="r" b="b"/>
            <a:pathLst>
              <a:path w="2630" h="1489" extrusionOk="0">
                <a:moveTo>
                  <a:pt x="2534" y="539"/>
                </a:moveTo>
                <a:cubicBezTo>
                  <a:pt x="2630" y="919"/>
                  <a:pt x="1996" y="539"/>
                  <a:pt x="1331" y="697"/>
                </a:cubicBezTo>
                <a:cubicBezTo>
                  <a:pt x="666" y="855"/>
                  <a:pt x="191" y="1489"/>
                  <a:pt x="96" y="1109"/>
                </a:cubicBezTo>
                <a:cubicBezTo>
                  <a:pt x="1" y="729"/>
                  <a:pt x="761" y="222"/>
                  <a:pt x="1141" y="127"/>
                </a:cubicBezTo>
                <a:cubicBezTo>
                  <a:pt x="1616" y="0"/>
                  <a:pt x="2439" y="159"/>
                  <a:pt x="2534" y="5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30"/>
          <p:cNvSpPr/>
          <p:nvPr/>
        </p:nvSpPr>
        <p:spPr>
          <a:xfrm>
            <a:off x="1351633" y="639414"/>
            <a:ext cx="22396" cy="20372"/>
          </a:xfrm>
          <a:custGeom>
            <a:avLst/>
            <a:gdLst/>
            <a:ahLst/>
            <a:cxnLst/>
            <a:rect l="l" t="t" r="r" b="b"/>
            <a:pathLst>
              <a:path w="697" h="634" extrusionOk="0">
                <a:moveTo>
                  <a:pt x="634" y="444"/>
                </a:moveTo>
                <a:cubicBezTo>
                  <a:pt x="570" y="634"/>
                  <a:pt x="380" y="570"/>
                  <a:pt x="222" y="507"/>
                </a:cubicBezTo>
                <a:cubicBezTo>
                  <a:pt x="64" y="444"/>
                  <a:pt x="0" y="412"/>
                  <a:pt x="32" y="254"/>
                </a:cubicBezTo>
                <a:cubicBezTo>
                  <a:pt x="95" y="95"/>
                  <a:pt x="127" y="0"/>
                  <a:pt x="285" y="64"/>
                </a:cubicBezTo>
                <a:cubicBezTo>
                  <a:pt x="475" y="127"/>
                  <a:pt x="697" y="285"/>
                  <a:pt x="634" y="4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3342084-7EC2-27CB-F1E0-CCE016C86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606" y="887750"/>
            <a:ext cx="3554632" cy="373660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31"/>
          <p:cNvSpPr txBox="1">
            <a:spLocks noGrp="1"/>
          </p:cNvSpPr>
          <p:nvPr>
            <p:ph type="subTitle" idx="6"/>
          </p:nvPr>
        </p:nvSpPr>
        <p:spPr>
          <a:xfrm>
            <a:off x="6029156" y="870414"/>
            <a:ext cx="1986082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/>
              <a:t>Вход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ru-RU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  <p:sp>
        <p:nvSpPr>
          <p:cNvPr id="1063" name="Google Shape;1063;p31"/>
          <p:cNvSpPr txBox="1">
            <a:spLocks noGrp="1"/>
          </p:cNvSpPr>
          <p:nvPr>
            <p:ph type="subTitle" idx="5"/>
          </p:nvPr>
        </p:nvSpPr>
        <p:spPr>
          <a:xfrm>
            <a:off x="1683401" y="519141"/>
            <a:ext cx="2419514" cy="488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dirty="0"/>
              <a:t>Регистрация</a:t>
            </a:r>
            <a:endParaRPr dirty="0"/>
          </a:p>
        </p:txBody>
      </p:sp>
      <p:sp>
        <p:nvSpPr>
          <p:cNvPr id="1064" name="Google Shape;1064;p31"/>
          <p:cNvSpPr/>
          <p:nvPr/>
        </p:nvSpPr>
        <p:spPr>
          <a:xfrm>
            <a:off x="1009711" y="467441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0"/>
                </a:moveTo>
                <a:cubicBezTo>
                  <a:pt x="4687" y="0"/>
                  <a:pt x="0" y="4719"/>
                  <a:pt x="0" y="10483"/>
                </a:cubicBezTo>
                <a:cubicBezTo>
                  <a:pt x="0" y="16278"/>
                  <a:pt x="4687" y="20965"/>
                  <a:pt x="10483" y="20965"/>
                </a:cubicBezTo>
                <a:cubicBezTo>
                  <a:pt x="16247" y="20965"/>
                  <a:pt x="20965" y="16278"/>
                  <a:pt x="20965" y="10483"/>
                </a:cubicBezTo>
                <a:cubicBezTo>
                  <a:pt x="20965" y="4719"/>
                  <a:pt x="16247" y="0"/>
                  <a:pt x="10483" y="0"/>
                </a:cubicBezTo>
                <a:close/>
              </a:path>
            </a:pathLst>
          </a:custGeom>
          <a:solidFill>
            <a:srgbClr val="A3A3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31"/>
          <p:cNvSpPr/>
          <p:nvPr/>
        </p:nvSpPr>
        <p:spPr>
          <a:xfrm>
            <a:off x="952708" y="426729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0"/>
                </a:moveTo>
                <a:cubicBezTo>
                  <a:pt x="4688" y="0"/>
                  <a:pt x="1" y="4719"/>
                  <a:pt x="1" y="10483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79" y="20965"/>
                  <a:pt x="20966" y="16278"/>
                  <a:pt x="20966" y="10483"/>
                </a:cubicBezTo>
                <a:cubicBezTo>
                  <a:pt x="20966" y="4719"/>
                  <a:pt x="16279" y="0"/>
                  <a:pt x="104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31"/>
          <p:cNvSpPr/>
          <p:nvPr/>
        </p:nvSpPr>
        <p:spPr>
          <a:xfrm>
            <a:off x="1005631" y="480647"/>
            <a:ext cx="567878" cy="566849"/>
          </a:xfrm>
          <a:custGeom>
            <a:avLst/>
            <a:gdLst/>
            <a:ahLst/>
            <a:cxnLst/>
            <a:rect l="l" t="t" r="r" b="b"/>
            <a:pathLst>
              <a:path w="17673" h="17641" extrusionOk="0">
                <a:moveTo>
                  <a:pt x="8836" y="1"/>
                </a:moveTo>
                <a:cubicBezTo>
                  <a:pt x="3959" y="1"/>
                  <a:pt x="1" y="3928"/>
                  <a:pt x="1" y="8805"/>
                </a:cubicBezTo>
                <a:cubicBezTo>
                  <a:pt x="1" y="13682"/>
                  <a:pt x="3959" y="17640"/>
                  <a:pt x="8836" y="17640"/>
                </a:cubicBezTo>
                <a:cubicBezTo>
                  <a:pt x="13713" y="17640"/>
                  <a:pt x="17672" y="13682"/>
                  <a:pt x="17672" y="8805"/>
                </a:cubicBezTo>
                <a:cubicBezTo>
                  <a:pt x="17672" y="3928"/>
                  <a:pt x="13713" y="1"/>
                  <a:pt x="8836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p31"/>
          <p:cNvSpPr/>
          <p:nvPr/>
        </p:nvSpPr>
        <p:spPr>
          <a:xfrm>
            <a:off x="1185765" y="582411"/>
            <a:ext cx="262555" cy="246296"/>
          </a:xfrm>
          <a:custGeom>
            <a:avLst/>
            <a:gdLst/>
            <a:ahLst/>
            <a:cxnLst/>
            <a:rect l="l" t="t" r="r" b="b"/>
            <a:pathLst>
              <a:path w="8171" h="7665" extrusionOk="0">
                <a:moveTo>
                  <a:pt x="4275" y="1046"/>
                </a:moveTo>
                <a:cubicBezTo>
                  <a:pt x="3452" y="1046"/>
                  <a:pt x="2692" y="1394"/>
                  <a:pt x="2154" y="2028"/>
                </a:cubicBezTo>
                <a:cubicBezTo>
                  <a:pt x="1172" y="3199"/>
                  <a:pt x="1299" y="4941"/>
                  <a:pt x="2470" y="5955"/>
                </a:cubicBezTo>
                <a:cubicBezTo>
                  <a:pt x="2977" y="6366"/>
                  <a:pt x="3610" y="6620"/>
                  <a:pt x="4275" y="6620"/>
                </a:cubicBezTo>
                <a:cubicBezTo>
                  <a:pt x="5099" y="6620"/>
                  <a:pt x="5859" y="6240"/>
                  <a:pt x="6397" y="5638"/>
                </a:cubicBezTo>
                <a:cubicBezTo>
                  <a:pt x="6872" y="5068"/>
                  <a:pt x="7126" y="4339"/>
                  <a:pt x="7062" y="3611"/>
                </a:cubicBezTo>
                <a:cubicBezTo>
                  <a:pt x="6999" y="2851"/>
                  <a:pt x="6651" y="2186"/>
                  <a:pt x="6081" y="1711"/>
                </a:cubicBezTo>
                <a:cubicBezTo>
                  <a:pt x="5574" y="1268"/>
                  <a:pt x="4940" y="1046"/>
                  <a:pt x="4275" y="1046"/>
                </a:cubicBezTo>
                <a:close/>
                <a:moveTo>
                  <a:pt x="4275" y="7665"/>
                </a:moveTo>
                <a:cubicBezTo>
                  <a:pt x="3389" y="7665"/>
                  <a:pt x="2502" y="7348"/>
                  <a:pt x="1805" y="6746"/>
                </a:cubicBezTo>
                <a:cubicBezTo>
                  <a:pt x="190" y="5385"/>
                  <a:pt x="0" y="2946"/>
                  <a:pt x="1362" y="1331"/>
                </a:cubicBezTo>
                <a:cubicBezTo>
                  <a:pt x="2090" y="476"/>
                  <a:pt x="3167" y="1"/>
                  <a:pt x="4275" y="1"/>
                </a:cubicBezTo>
                <a:cubicBezTo>
                  <a:pt x="5194" y="1"/>
                  <a:pt x="6081" y="317"/>
                  <a:pt x="6777" y="919"/>
                </a:cubicBezTo>
                <a:cubicBezTo>
                  <a:pt x="7537" y="1553"/>
                  <a:pt x="8012" y="2503"/>
                  <a:pt x="8107" y="3516"/>
                </a:cubicBezTo>
                <a:cubicBezTo>
                  <a:pt x="8171" y="4529"/>
                  <a:pt x="7854" y="5511"/>
                  <a:pt x="7189" y="6303"/>
                </a:cubicBezTo>
                <a:cubicBezTo>
                  <a:pt x="6461" y="7158"/>
                  <a:pt x="5416" y="7665"/>
                  <a:pt x="4275" y="76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31"/>
          <p:cNvSpPr/>
          <p:nvPr/>
        </p:nvSpPr>
        <p:spPr>
          <a:xfrm>
            <a:off x="1206105" y="775752"/>
            <a:ext cx="61084" cy="64169"/>
          </a:xfrm>
          <a:custGeom>
            <a:avLst/>
            <a:gdLst/>
            <a:ahLst/>
            <a:cxnLst/>
            <a:rect l="l" t="t" r="r" b="b"/>
            <a:pathLst>
              <a:path w="1901" h="1997" extrusionOk="0">
                <a:moveTo>
                  <a:pt x="792" y="1996"/>
                </a:moveTo>
                <a:lnTo>
                  <a:pt x="0" y="1299"/>
                </a:lnTo>
                <a:lnTo>
                  <a:pt x="1109" y="1"/>
                </a:lnTo>
                <a:lnTo>
                  <a:pt x="1901" y="666"/>
                </a:lnTo>
                <a:lnTo>
                  <a:pt x="792" y="199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p31"/>
          <p:cNvSpPr/>
          <p:nvPr/>
        </p:nvSpPr>
        <p:spPr>
          <a:xfrm>
            <a:off x="1128762" y="811387"/>
            <a:ext cx="109925" cy="118055"/>
          </a:xfrm>
          <a:custGeom>
            <a:avLst/>
            <a:gdLst/>
            <a:ahLst/>
            <a:cxnLst/>
            <a:rect l="l" t="t" r="r" b="b"/>
            <a:pathLst>
              <a:path w="3421" h="3674" extrusionOk="0">
                <a:moveTo>
                  <a:pt x="1521" y="3421"/>
                </a:moveTo>
                <a:cubicBezTo>
                  <a:pt x="1331" y="3642"/>
                  <a:pt x="982" y="3674"/>
                  <a:pt x="761" y="3484"/>
                </a:cubicBezTo>
                <a:lnTo>
                  <a:pt x="222" y="3009"/>
                </a:lnTo>
                <a:cubicBezTo>
                  <a:pt x="1" y="2819"/>
                  <a:pt x="1" y="2502"/>
                  <a:pt x="191" y="2280"/>
                </a:cubicBezTo>
                <a:lnTo>
                  <a:pt x="1901" y="222"/>
                </a:lnTo>
                <a:cubicBezTo>
                  <a:pt x="2091" y="0"/>
                  <a:pt x="2439" y="0"/>
                  <a:pt x="2661" y="190"/>
                </a:cubicBezTo>
                <a:lnTo>
                  <a:pt x="3199" y="634"/>
                </a:lnTo>
                <a:cubicBezTo>
                  <a:pt x="3421" y="824"/>
                  <a:pt x="3421" y="1140"/>
                  <a:pt x="3231" y="1362"/>
                </a:cubicBezTo>
                <a:lnTo>
                  <a:pt x="1521" y="34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31"/>
          <p:cNvSpPr/>
          <p:nvPr/>
        </p:nvSpPr>
        <p:spPr>
          <a:xfrm>
            <a:off x="1266129" y="627203"/>
            <a:ext cx="84508" cy="47845"/>
          </a:xfrm>
          <a:custGeom>
            <a:avLst/>
            <a:gdLst/>
            <a:ahLst/>
            <a:cxnLst/>
            <a:rect l="l" t="t" r="r" b="b"/>
            <a:pathLst>
              <a:path w="2630" h="1489" extrusionOk="0">
                <a:moveTo>
                  <a:pt x="2534" y="539"/>
                </a:moveTo>
                <a:cubicBezTo>
                  <a:pt x="2630" y="919"/>
                  <a:pt x="1996" y="539"/>
                  <a:pt x="1331" y="697"/>
                </a:cubicBezTo>
                <a:cubicBezTo>
                  <a:pt x="666" y="855"/>
                  <a:pt x="191" y="1489"/>
                  <a:pt x="96" y="1109"/>
                </a:cubicBezTo>
                <a:cubicBezTo>
                  <a:pt x="1" y="729"/>
                  <a:pt x="761" y="222"/>
                  <a:pt x="1141" y="127"/>
                </a:cubicBezTo>
                <a:cubicBezTo>
                  <a:pt x="1616" y="0"/>
                  <a:pt x="2439" y="159"/>
                  <a:pt x="2534" y="5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31"/>
          <p:cNvSpPr/>
          <p:nvPr/>
        </p:nvSpPr>
        <p:spPr>
          <a:xfrm>
            <a:off x="1351633" y="639414"/>
            <a:ext cx="22396" cy="20372"/>
          </a:xfrm>
          <a:custGeom>
            <a:avLst/>
            <a:gdLst/>
            <a:ahLst/>
            <a:cxnLst/>
            <a:rect l="l" t="t" r="r" b="b"/>
            <a:pathLst>
              <a:path w="697" h="634" extrusionOk="0">
                <a:moveTo>
                  <a:pt x="634" y="444"/>
                </a:moveTo>
                <a:cubicBezTo>
                  <a:pt x="570" y="634"/>
                  <a:pt x="380" y="570"/>
                  <a:pt x="222" y="507"/>
                </a:cubicBezTo>
                <a:cubicBezTo>
                  <a:pt x="64" y="444"/>
                  <a:pt x="0" y="412"/>
                  <a:pt x="32" y="254"/>
                </a:cubicBezTo>
                <a:cubicBezTo>
                  <a:pt x="95" y="95"/>
                  <a:pt x="127" y="0"/>
                  <a:pt x="285" y="64"/>
                </a:cubicBezTo>
                <a:cubicBezTo>
                  <a:pt x="475" y="127"/>
                  <a:pt x="697" y="285"/>
                  <a:pt x="634" y="4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D436BD3-8C41-AC26-658D-FE147E6CF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295" y="1218138"/>
            <a:ext cx="4803960" cy="33569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ultimedia Software Pitch Deck by Slidesgo">
  <a:themeElements>
    <a:clrScheme name="Simple Light">
      <a:dk1>
        <a:srgbClr val="35363B"/>
      </a:dk1>
      <a:lt1>
        <a:srgbClr val="F3F3F3"/>
      </a:lt1>
      <a:dk2>
        <a:srgbClr val="D9DDE3"/>
      </a:dk2>
      <a:lt2>
        <a:srgbClr val="BA0034"/>
      </a:lt2>
      <a:accent1>
        <a:srgbClr val="F8B85E"/>
      </a:accent1>
      <a:accent2>
        <a:srgbClr val="34909D"/>
      </a:accent2>
      <a:accent3>
        <a:srgbClr val="55C0ED"/>
      </a:accent3>
      <a:accent4>
        <a:srgbClr val="6F7082"/>
      </a:accent4>
      <a:accent5>
        <a:srgbClr val="CED0D6"/>
      </a:accent5>
      <a:accent6>
        <a:srgbClr val="42444F"/>
      </a:accent6>
      <a:hlink>
        <a:srgbClr val="3536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248</Words>
  <Application>Microsoft Macintosh PowerPoint</Application>
  <PresentationFormat>Экран (16:9)</PresentationFormat>
  <Paragraphs>47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6" baseType="lpstr">
      <vt:lpstr>Open Sans</vt:lpstr>
      <vt:lpstr>Lato</vt:lpstr>
      <vt:lpstr>docs-Montserrat</vt:lpstr>
      <vt:lpstr>Raleway</vt:lpstr>
      <vt:lpstr>Arial</vt:lpstr>
      <vt:lpstr>Nunito Light</vt:lpstr>
      <vt:lpstr>PT Sans</vt:lpstr>
      <vt:lpstr>Epilogue</vt:lpstr>
      <vt:lpstr>Calibri</vt:lpstr>
      <vt:lpstr>Multimedia Software Pitch Deck by Slidesgo</vt:lpstr>
      <vt:lpstr>IT-проект:  Web-приложение бронирования и условной продажи билетов на массовые мероприятия </vt:lpstr>
      <vt:lpstr>Роли участников команды</vt:lpstr>
      <vt:lpstr>Цель проекта</vt:lpstr>
      <vt:lpstr>Задачи проекта:</vt:lpstr>
      <vt:lpstr>Функциональные требования</vt:lpstr>
      <vt:lpstr>Дизайн</vt:lpstr>
      <vt:lpstr>Презентация PowerPoint</vt:lpstr>
      <vt:lpstr>Презентация PowerPoint</vt:lpstr>
      <vt:lpstr>Презентация PowerPoint</vt:lpstr>
      <vt:lpstr>Стек технологий на backend</vt:lpstr>
      <vt:lpstr>Стек технологий на frontend</vt:lpstr>
      <vt:lpstr>Архитектура БД</vt:lpstr>
      <vt:lpstr>Инструменты    разработки</vt:lpstr>
      <vt:lpstr>Frontend</vt:lpstr>
      <vt:lpstr>Backend</vt:lpstr>
      <vt:lpstr>Результат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IT-проект:  Веб-сервис информации о ВУЗах России</dc:title>
  <cp:lastModifiedBy>Даниил Кутугин</cp:lastModifiedBy>
  <cp:revision>3</cp:revision>
  <dcterms:modified xsi:type="dcterms:W3CDTF">2024-05-28T11:46:25Z</dcterms:modified>
</cp:coreProperties>
</file>